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05" r:id="rId2"/>
    <p:sldId id="261" r:id="rId3"/>
    <p:sldId id="319" r:id="rId4"/>
    <p:sldId id="337" r:id="rId5"/>
    <p:sldId id="338" r:id="rId6"/>
    <p:sldId id="341" r:id="rId7"/>
    <p:sldId id="320" r:id="rId8"/>
    <p:sldId id="310" r:id="rId9"/>
    <p:sldId id="342" r:id="rId10"/>
    <p:sldId id="343" r:id="rId11"/>
    <p:sldId id="321" r:id="rId12"/>
    <p:sldId id="344" r:id="rId13"/>
    <p:sldId id="322" r:id="rId14"/>
    <p:sldId id="333" r:id="rId15"/>
    <p:sldId id="347" r:id="rId16"/>
    <p:sldId id="351" r:id="rId17"/>
    <p:sldId id="323" r:id="rId18"/>
    <p:sldId id="349" r:id="rId19"/>
    <p:sldId id="324" r:id="rId20"/>
    <p:sldId id="303" r:id="rId21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207">
          <p15:clr>
            <a:srgbClr val="A4A3A4"/>
          </p15:clr>
        </p15:guide>
        <p15:guide id="3" pos="295">
          <p15:clr>
            <a:srgbClr val="A4A3A4"/>
          </p15:clr>
        </p15:guide>
        <p15:guide id="4" pos="5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 Kumar Venkatesha Narla" initials="AKVN" lastIdx="6" clrIdx="0">
    <p:extLst>
      <p:ext uri="{19B8F6BF-5375-455C-9EA6-DF929625EA0E}">
        <p15:presenceInfo xmlns:p15="http://schemas.microsoft.com/office/powerpoint/2012/main" userId="S-1-5-21-1229272821-1078145449-1708537768-114410" providerId="AD"/>
      </p:ext>
    </p:extLst>
  </p:cmAuthor>
  <p:cmAuthor id="2" name="Aniket barve" initials="Ab" lastIdx="6" clrIdx="1">
    <p:extLst>
      <p:ext uri="{19B8F6BF-5375-455C-9EA6-DF929625EA0E}">
        <p15:presenceInfo xmlns:p15="http://schemas.microsoft.com/office/powerpoint/2012/main" userId="66f24ace5df16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80" autoAdjust="0"/>
  </p:normalViewPr>
  <p:slideViewPr>
    <p:cSldViewPr snapToGrid="0">
      <p:cViewPr varScale="1">
        <p:scale>
          <a:sx n="84" d="100"/>
          <a:sy n="84" d="100"/>
        </p:scale>
        <p:origin x="1426" y="72"/>
      </p:cViewPr>
      <p:guideLst>
        <p:guide orient="horz" pos="1007"/>
        <p:guide orient="horz" pos="3207"/>
        <p:guide pos="295"/>
        <p:guide pos="54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barve" userId="66f24ace5df1678c" providerId="LiveId" clId="{342C1BC7-7E7E-4CE0-8102-D28ECE99B664}"/>
    <pc:docChg chg="delSld modSld">
      <pc:chgData name="Aniket barve" userId="66f24ace5df1678c" providerId="LiveId" clId="{342C1BC7-7E7E-4CE0-8102-D28ECE99B664}" dt="2025-06-17T09:08:41.368" v="39" actId="12"/>
      <pc:docMkLst>
        <pc:docMk/>
      </pc:docMkLst>
      <pc:sldChg chg="modNotesTx">
        <pc:chgData name="Aniket barve" userId="66f24ace5df1678c" providerId="LiveId" clId="{342C1BC7-7E7E-4CE0-8102-D28ECE99B664}" dt="2025-06-17T09:07:12.697" v="22" actId="20577"/>
        <pc:sldMkLst>
          <pc:docMk/>
          <pc:sldMk cId="1923842645" sldId="261"/>
        </pc:sldMkLst>
      </pc:sldChg>
      <pc:sldChg chg="modNotesTx">
        <pc:chgData name="Aniket barve" userId="66f24ace5df1678c" providerId="LiveId" clId="{342C1BC7-7E7E-4CE0-8102-D28ECE99B664}" dt="2025-06-17T09:08:06.650" v="36" actId="20577"/>
        <pc:sldMkLst>
          <pc:docMk/>
          <pc:sldMk cId="800097114" sldId="303"/>
        </pc:sldMkLst>
      </pc:sldChg>
      <pc:sldChg chg="modNotesTx">
        <pc:chgData name="Aniket barve" userId="66f24ace5df1678c" providerId="LiveId" clId="{342C1BC7-7E7E-4CE0-8102-D28ECE99B664}" dt="2025-06-17T09:05:57.735" v="0" actId="20577"/>
        <pc:sldMkLst>
          <pc:docMk/>
          <pc:sldMk cId="1380336791" sldId="305"/>
        </pc:sldMkLst>
      </pc:sldChg>
      <pc:sldChg chg="del">
        <pc:chgData name="Aniket barve" userId="66f24ace5df1678c" providerId="LiveId" clId="{342C1BC7-7E7E-4CE0-8102-D28ECE99B664}" dt="2025-06-17T09:06:24.412" v="2" actId="47"/>
        <pc:sldMkLst>
          <pc:docMk/>
          <pc:sldMk cId="3563792700" sldId="306"/>
        </pc:sldMkLst>
      </pc:sldChg>
      <pc:sldChg chg="del">
        <pc:chgData name="Aniket barve" userId="66f24ace5df1678c" providerId="LiveId" clId="{342C1BC7-7E7E-4CE0-8102-D28ECE99B664}" dt="2025-06-17T09:06:51.356" v="17" actId="47"/>
        <pc:sldMkLst>
          <pc:docMk/>
          <pc:sldMk cId="15705977" sldId="307"/>
        </pc:sldMkLst>
      </pc:sldChg>
      <pc:sldChg chg="del">
        <pc:chgData name="Aniket barve" userId="66f24ace5df1678c" providerId="LiveId" clId="{342C1BC7-7E7E-4CE0-8102-D28ECE99B664}" dt="2025-06-17T09:06:45.341" v="12" actId="47"/>
        <pc:sldMkLst>
          <pc:docMk/>
          <pc:sldMk cId="881176396" sldId="309"/>
        </pc:sldMkLst>
      </pc:sldChg>
      <pc:sldChg chg="modNotesTx">
        <pc:chgData name="Aniket barve" userId="66f24ace5df1678c" providerId="LiveId" clId="{342C1BC7-7E7E-4CE0-8102-D28ECE99B664}" dt="2025-06-17T09:07:30.516" v="27" actId="20577"/>
        <pc:sldMkLst>
          <pc:docMk/>
          <pc:sldMk cId="629191803" sldId="310"/>
        </pc:sldMkLst>
      </pc:sldChg>
      <pc:sldChg chg="del">
        <pc:chgData name="Aniket barve" userId="66f24ace5df1678c" providerId="LiveId" clId="{342C1BC7-7E7E-4CE0-8102-D28ECE99B664}" dt="2025-06-17T09:07:02.678" v="21" actId="47"/>
        <pc:sldMkLst>
          <pc:docMk/>
          <pc:sldMk cId="1636956164" sldId="311"/>
        </pc:sldMkLst>
      </pc:sldChg>
      <pc:sldChg chg="del">
        <pc:chgData name="Aniket barve" userId="66f24ace5df1678c" providerId="LiveId" clId="{342C1BC7-7E7E-4CE0-8102-D28ECE99B664}" dt="2025-06-17T09:06:19.345" v="1" actId="47"/>
        <pc:sldMkLst>
          <pc:docMk/>
          <pc:sldMk cId="582827529" sldId="313"/>
        </pc:sldMkLst>
      </pc:sldChg>
      <pc:sldChg chg="del">
        <pc:chgData name="Aniket barve" userId="66f24ace5df1678c" providerId="LiveId" clId="{342C1BC7-7E7E-4CE0-8102-D28ECE99B664}" dt="2025-06-17T09:06:31.279" v="4" actId="47"/>
        <pc:sldMkLst>
          <pc:docMk/>
          <pc:sldMk cId="3329297242" sldId="315"/>
        </pc:sldMkLst>
      </pc:sldChg>
      <pc:sldChg chg="del">
        <pc:chgData name="Aniket barve" userId="66f24ace5df1678c" providerId="LiveId" clId="{342C1BC7-7E7E-4CE0-8102-D28ECE99B664}" dt="2025-06-17T09:06:35.269" v="5" actId="47"/>
        <pc:sldMkLst>
          <pc:docMk/>
          <pc:sldMk cId="2329483369" sldId="316"/>
        </pc:sldMkLst>
      </pc:sldChg>
      <pc:sldChg chg="del">
        <pc:chgData name="Aniket barve" userId="66f24ace5df1678c" providerId="LiveId" clId="{342C1BC7-7E7E-4CE0-8102-D28ECE99B664}" dt="2025-06-17T09:06:37.058" v="6" actId="47"/>
        <pc:sldMkLst>
          <pc:docMk/>
          <pc:sldMk cId="3884186781" sldId="318"/>
        </pc:sldMkLst>
      </pc:sldChg>
      <pc:sldChg chg="modNotesTx">
        <pc:chgData name="Aniket barve" userId="66f24ace5df1678c" providerId="LiveId" clId="{342C1BC7-7E7E-4CE0-8102-D28ECE99B664}" dt="2025-06-17T09:08:28.831" v="38" actId="12"/>
        <pc:sldMkLst>
          <pc:docMk/>
          <pc:sldMk cId="2281069971" sldId="323"/>
        </pc:sldMkLst>
      </pc:sldChg>
      <pc:sldChg chg="modNotesTx">
        <pc:chgData name="Aniket barve" userId="66f24ace5df1678c" providerId="LiveId" clId="{342C1BC7-7E7E-4CE0-8102-D28ECE99B664}" dt="2025-06-17T09:08:09.190" v="37" actId="20577"/>
        <pc:sldMkLst>
          <pc:docMk/>
          <pc:sldMk cId="2943639433" sldId="324"/>
        </pc:sldMkLst>
      </pc:sldChg>
      <pc:sldChg chg="del">
        <pc:chgData name="Aniket barve" userId="66f24ace5df1678c" providerId="LiveId" clId="{342C1BC7-7E7E-4CE0-8102-D28ECE99B664}" dt="2025-06-17T09:06:57.412" v="19" actId="47"/>
        <pc:sldMkLst>
          <pc:docMk/>
          <pc:sldMk cId="797660541" sldId="325"/>
        </pc:sldMkLst>
      </pc:sldChg>
      <pc:sldChg chg="del">
        <pc:chgData name="Aniket barve" userId="66f24ace5df1678c" providerId="LiveId" clId="{342C1BC7-7E7E-4CE0-8102-D28ECE99B664}" dt="2025-06-17T09:06:40.020" v="8" actId="47"/>
        <pc:sldMkLst>
          <pc:docMk/>
          <pc:sldMk cId="2074571461" sldId="326"/>
        </pc:sldMkLst>
      </pc:sldChg>
      <pc:sldChg chg="del">
        <pc:chgData name="Aniket barve" userId="66f24ace5df1678c" providerId="LiveId" clId="{342C1BC7-7E7E-4CE0-8102-D28ECE99B664}" dt="2025-06-17T09:06:40.971" v="9" actId="47"/>
        <pc:sldMkLst>
          <pc:docMk/>
          <pc:sldMk cId="3163731829" sldId="327"/>
        </pc:sldMkLst>
      </pc:sldChg>
      <pc:sldChg chg="del">
        <pc:chgData name="Aniket barve" userId="66f24ace5df1678c" providerId="LiveId" clId="{342C1BC7-7E7E-4CE0-8102-D28ECE99B664}" dt="2025-06-17T09:06:41.815" v="10" actId="47"/>
        <pc:sldMkLst>
          <pc:docMk/>
          <pc:sldMk cId="2275096818" sldId="328"/>
        </pc:sldMkLst>
      </pc:sldChg>
      <pc:sldChg chg="del">
        <pc:chgData name="Aniket barve" userId="66f24ace5df1678c" providerId="LiveId" clId="{342C1BC7-7E7E-4CE0-8102-D28ECE99B664}" dt="2025-06-17T09:06:43.278" v="11" actId="47"/>
        <pc:sldMkLst>
          <pc:docMk/>
          <pc:sldMk cId="1767039646" sldId="329"/>
        </pc:sldMkLst>
      </pc:sldChg>
      <pc:sldChg chg="del">
        <pc:chgData name="Aniket barve" userId="66f24ace5df1678c" providerId="LiveId" clId="{342C1BC7-7E7E-4CE0-8102-D28ECE99B664}" dt="2025-06-17T09:06:47.075" v="14" actId="47"/>
        <pc:sldMkLst>
          <pc:docMk/>
          <pc:sldMk cId="4172539790" sldId="330"/>
        </pc:sldMkLst>
      </pc:sldChg>
      <pc:sldChg chg="del">
        <pc:chgData name="Aniket barve" userId="66f24ace5df1678c" providerId="LiveId" clId="{342C1BC7-7E7E-4CE0-8102-D28ECE99B664}" dt="2025-06-17T09:06:48.836" v="15" actId="47"/>
        <pc:sldMkLst>
          <pc:docMk/>
          <pc:sldMk cId="3887008346" sldId="331"/>
        </pc:sldMkLst>
      </pc:sldChg>
      <pc:sldChg chg="del">
        <pc:chgData name="Aniket barve" userId="66f24ace5df1678c" providerId="LiveId" clId="{342C1BC7-7E7E-4CE0-8102-D28ECE99B664}" dt="2025-06-17T09:06:49.298" v="16" actId="47"/>
        <pc:sldMkLst>
          <pc:docMk/>
          <pc:sldMk cId="4254820229" sldId="332"/>
        </pc:sldMkLst>
      </pc:sldChg>
      <pc:sldChg chg="modNotesTx">
        <pc:chgData name="Aniket barve" userId="66f24ace5df1678c" providerId="LiveId" clId="{342C1BC7-7E7E-4CE0-8102-D28ECE99B664}" dt="2025-06-17T09:07:48.415" v="31" actId="20577"/>
        <pc:sldMkLst>
          <pc:docMk/>
          <pc:sldMk cId="429624808" sldId="333"/>
        </pc:sldMkLst>
      </pc:sldChg>
      <pc:sldChg chg="del">
        <pc:chgData name="Aniket barve" userId="66f24ace5df1678c" providerId="LiveId" clId="{342C1BC7-7E7E-4CE0-8102-D28ECE99B664}" dt="2025-06-17T09:06:19.345" v="1" actId="47"/>
        <pc:sldMkLst>
          <pc:docMk/>
          <pc:sldMk cId="1657912549" sldId="334"/>
        </pc:sldMkLst>
      </pc:sldChg>
      <pc:sldChg chg="del">
        <pc:chgData name="Aniket barve" userId="66f24ace5df1678c" providerId="LiveId" clId="{342C1BC7-7E7E-4CE0-8102-D28ECE99B664}" dt="2025-06-17T09:06:19.345" v="1" actId="47"/>
        <pc:sldMkLst>
          <pc:docMk/>
          <pc:sldMk cId="2016070257" sldId="335"/>
        </pc:sldMkLst>
      </pc:sldChg>
      <pc:sldChg chg="del">
        <pc:chgData name="Aniket barve" userId="66f24ace5df1678c" providerId="LiveId" clId="{342C1BC7-7E7E-4CE0-8102-D28ECE99B664}" dt="2025-06-17T09:06:19.345" v="1" actId="47"/>
        <pc:sldMkLst>
          <pc:docMk/>
          <pc:sldMk cId="1756751361" sldId="336"/>
        </pc:sldMkLst>
      </pc:sldChg>
      <pc:sldChg chg="modNotesTx">
        <pc:chgData name="Aniket barve" userId="66f24ace5df1678c" providerId="LiveId" clId="{342C1BC7-7E7E-4CE0-8102-D28ECE99B664}" dt="2025-06-17T09:07:18.928" v="24" actId="20577"/>
        <pc:sldMkLst>
          <pc:docMk/>
          <pc:sldMk cId="321442760" sldId="337"/>
        </pc:sldMkLst>
      </pc:sldChg>
      <pc:sldChg chg="modNotesTx">
        <pc:chgData name="Aniket barve" userId="66f24ace5df1678c" providerId="LiveId" clId="{342C1BC7-7E7E-4CE0-8102-D28ECE99B664}" dt="2025-06-17T09:07:21.616" v="25" actId="20577"/>
        <pc:sldMkLst>
          <pc:docMk/>
          <pc:sldMk cId="1599655776" sldId="338"/>
        </pc:sldMkLst>
      </pc:sldChg>
      <pc:sldChg chg="del">
        <pc:chgData name="Aniket barve" userId="66f24ace5df1678c" providerId="LiveId" clId="{342C1BC7-7E7E-4CE0-8102-D28ECE99B664}" dt="2025-06-17T09:06:25.714" v="3" actId="47"/>
        <pc:sldMkLst>
          <pc:docMk/>
          <pc:sldMk cId="2363980481" sldId="339"/>
        </pc:sldMkLst>
      </pc:sldChg>
      <pc:sldChg chg="del">
        <pc:chgData name="Aniket barve" userId="66f24ace5df1678c" providerId="LiveId" clId="{342C1BC7-7E7E-4CE0-8102-D28ECE99B664}" dt="2025-06-17T09:06:31.279" v="4" actId="47"/>
        <pc:sldMkLst>
          <pc:docMk/>
          <pc:sldMk cId="668041852" sldId="340"/>
        </pc:sldMkLst>
      </pc:sldChg>
      <pc:sldChg chg="modNotesTx">
        <pc:chgData name="Aniket barve" userId="66f24ace5df1678c" providerId="LiveId" clId="{342C1BC7-7E7E-4CE0-8102-D28ECE99B664}" dt="2025-06-17T09:07:25.183" v="26" actId="20577"/>
        <pc:sldMkLst>
          <pc:docMk/>
          <pc:sldMk cId="3306461467" sldId="341"/>
        </pc:sldMkLst>
      </pc:sldChg>
      <pc:sldChg chg="modNotesTx">
        <pc:chgData name="Aniket barve" userId="66f24ace5df1678c" providerId="LiveId" clId="{342C1BC7-7E7E-4CE0-8102-D28ECE99B664}" dt="2025-06-17T09:07:34.710" v="28" actId="20577"/>
        <pc:sldMkLst>
          <pc:docMk/>
          <pc:sldMk cId="2009042472" sldId="342"/>
        </pc:sldMkLst>
      </pc:sldChg>
      <pc:sldChg chg="modNotesTx">
        <pc:chgData name="Aniket barve" userId="66f24ace5df1678c" providerId="LiveId" clId="{342C1BC7-7E7E-4CE0-8102-D28ECE99B664}" dt="2025-06-17T09:08:41.368" v="39" actId="12"/>
        <pc:sldMkLst>
          <pc:docMk/>
          <pc:sldMk cId="89411951" sldId="343"/>
        </pc:sldMkLst>
      </pc:sldChg>
      <pc:sldChg chg="modNotesTx">
        <pc:chgData name="Aniket barve" userId="66f24ace5df1678c" providerId="LiveId" clId="{342C1BC7-7E7E-4CE0-8102-D28ECE99B664}" dt="2025-06-17T09:07:43.883" v="30" actId="20577"/>
        <pc:sldMkLst>
          <pc:docMk/>
          <pc:sldMk cId="1356132046" sldId="344"/>
        </pc:sldMkLst>
      </pc:sldChg>
      <pc:sldChg chg="del">
        <pc:chgData name="Aniket barve" userId="66f24ace5df1678c" providerId="LiveId" clId="{342C1BC7-7E7E-4CE0-8102-D28ECE99B664}" dt="2025-06-17T09:06:46.396" v="13" actId="47"/>
        <pc:sldMkLst>
          <pc:docMk/>
          <pc:sldMk cId="2941948778" sldId="345"/>
        </pc:sldMkLst>
      </pc:sldChg>
      <pc:sldChg chg="del">
        <pc:chgData name="Aniket barve" userId="66f24ace5df1678c" providerId="LiveId" clId="{342C1BC7-7E7E-4CE0-8102-D28ECE99B664}" dt="2025-06-17T09:06:38.913" v="7" actId="47"/>
        <pc:sldMkLst>
          <pc:docMk/>
          <pc:sldMk cId="1032659199" sldId="346"/>
        </pc:sldMkLst>
      </pc:sldChg>
      <pc:sldChg chg="modNotesTx">
        <pc:chgData name="Aniket barve" userId="66f24ace5df1678c" providerId="LiveId" clId="{342C1BC7-7E7E-4CE0-8102-D28ECE99B664}" dt="2025-06-17T09:07:52.651" v="32" actId="20577"/>
        <pc:sldMkLst>
          <pc:docMk/>
          <pc:sldMk cId="2674006976" sldId="347"/>
        </pc:sldMkLst>
      </pc:sldChg>
      <pc:sldChg chg="del">
        <pc:chgData name="Aniket barve" userId="66f24ace5df1678c" providerId="LiveId" clId="{342C1BC7-7E7E-4CE0-8102-D28ECE99B664}" dt="2025-06-17T09:06:58.640" v="20" actId="47"/>
        <pc:sldMkLst>
          <pc:docMk/>
          <pc:sldMk cId="3213163763" sldId="348"/>
        </pc:sldMkLst>
      </pc:sldChg>
      <pc:sldChg chg="modNotesTx">
        <pc:chgData name="Aniket barve" userId="66f24ace5df1678c" providerId="LiveId" clId="{342C1BC7-7E7E-4CE0-8102-D28ECE99B664}" dt="2025-06-17T09:08:03.652" v="35" actId="20577"/>
        <pc:sldMkLst>
          <pc:docMk/>
          <pc:sldMk cId="1061254430" sldId="349"/>
        </pc:sldMkLst>
      </pc:sldChg>
      <pc:sldChg chg="del">
        <pc:chgData name="Aniket barve" userId="66f24ace5df1678c" providerId="LiveId" clId="{342C1BC7-7E7E-4CE0-8102-D28ECE99B664}" dt="2025-06-17T09:06:52.219" v="18" actId="47"/>
        <pc:sldMkLst>
          <pc:docMk/>
          <pc:sldMk cId="464134708" sldId="350"/>
        </pc:sldMkLst>
      </pc:sldChg>
      <pc:sldChg chg="modNotesTx">
        <pc:chgData name="Aniket barve" userId="66f24ace5df1678c" providerId="LiveId" clId="{342C1BC7-7E7E-4CE0-8102-D28ECE99B664}" dt="2025-06-17T09:07:56.495" v="33" actId="20577"/>
        <pc:sldMkLst>
          <pc:docMk/>
          <pc:sldMk cId="1730230901" sldId="351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49543-67D6-4CCB-B1D8-C8E023CF6F21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A422E6C-D0C0-4AD4-A881-D60EFECDD085}">
      <dgm:prSet/>
      <dgm:spPr/>
      <dgm:t>
        <a:bodyPr/>
        <a:lstStyle/>
        <a:p>
          <a:r>
            <a:rPr lang="en-US"/>
            <a:t>How can we efficiently abstract and standardize data from heterogeneous sensors in real time within Software-Defined Vehicles (SDVs)?</a:t>
          </a:r>
          <a:endParaRPr lang="en-IN"/>
        </a:p>
      </dgm:t>
    </dgm:pt>
    <dgm:pt modelId="{48B4638E-95AB-4E2F-9217-220649DD7023}" type="parTrans" cxnId="{F506400B-8E6A-4B43-8A2F-2C9BF56697E0}">
      <dgm:prSet/>
      <dgm:spPr/>
      <dgm:t>
        <a:bodyPr/>
        <a:lstStyle/>
        <a:p>
          <a:endParaRPr lang="en-IN"/>
        </a:p>
      </dgm:t>
    </dgm:pt>
    <dgm:pt modelId="{54832BE3-42EE-45D0-87F2-901C41775A23}" type="sibTrans" cxnId="{F506400B-8E6A-4B43-8A2F-2C9BF56697E0}">
      <dgm:prSet/>
      <dgm:spPr/>
      <dgm:t>
        <a:bodyPr/>
        <a:lstStyle/>
        <a:p>
          <a:endParaRPr lang="en-IN"/>
        </a:p>
      </dgm:t>
    </dgm:pt>
    <dgm:pt modelId="{27436495-2D3F-4724-82AD-ECD61DCFCDD0}" type="pres">
      <dgm:prSet presAssocID="{8A649543-67D6-4CCB-B1D8-C8E023CF6F2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06DDD7F9-AA5D-495F-8940-80DCFD12DEF9}" type="pres">
      <dgm:prSet presAssocID="{BA422E6C-D0C0-4AD4-A881-D60EFECDD085}" presName="circle1" presStyleLbl="node1" presStyleIdx="0" presStyleCnt="1"/>
      <dgm:spPr/>
    </dgm:pt>
    <dgm:pt modelId="{F44B3737-F13F-43B4-8F1F-896F4904C965}" type="pres">
      <dgm:prSet presAssocID="{BA422E6C-D0C0-4AD4-A881-D60EFECDD085}" presName="space" presStyleCnt="0"/>
      <dgm:spPr/>
    </dgm:pt>
    <dgm:pt modelId="{ADC95385-BEDB-4104-BCA4-6523D482D96A}" type="pres">
      <dgm:prSet presAssocID="{BA422E6C-D0C0-4AD4-A881-D60EFECDD085}" presName="rect1" presStyleLbl="alignAcc1" presStyleIdx="0" presStyleCnt="1"/>
      <dgm:spPr/>
    </dgm:pt>
    <dgm:pt modelId="{6B4C2C03-71BC-4E16-A753-39A35A2B75E1}" type="pres">
      <dgm:prSet presAssocID="{BA422E6C-D0C0-4AD4-A881-D60EFECDD085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F506400B-8E6A-4B43-8A2F-2C9BF56697E0}" srcId="{8A649543-67D6-4CCB-B1D8-C8E023CF6F21}" destId="{BA422E6C-D0C0-4AD4-A881-D60EFECDD085}" srcOrd="0" destOrd="0" parTransId="{48B4638E-95AB-4E2F-9217-220649DD7023}" sibTransId="{54832BE3-42EE-45D0-87F2-901C41775A23}"/>
    <dgm:cxn modelId="{AA71DF7A-B642-4C73-93B7-DF1E09478B6B}" type="presOf" srcId="{BA422E6C-D0C0-4AD4-A881-D60EFECDD085}" destId="{6B4C2C03-71BC-4E16-A753-39A35A2B75E1}" srcOrd="1" destOrd="0" presId="urn:microsoft.com/office/officeart/2005/8/layout/target3"/>
    <dgm:cxn modelId="{0965C1B9-7C5A-407D-914C-B46D3A103F0F}" type="presOf" srcId="{BA422E6C-D0C0-4AD4-A881-D60EFECDD085}" destId="{ADC95385-BEDB-4104-BCA4-6523D482D96A}" srcOrd="0" destOrd="0" presId="urn:microsoft.com/office/officeart/2005/8/layout/target3"/>
    <dgm:cxn modelId="{C99D59D0-3B77-4205-A393-C4A921DCADEF}" type="presOf" srcId="{8A649543-67D6-4CCB-B1D8-C8E023CF6F21}" destId="{27436495-2D3F-4724-82AD-ECD61DCFCDD0}" srcOrd="0" destOrd="0" presId="urn:microsoft.com/office/officeart/2005/8/layout/target3"/>
    <dgm:cxn modelId="{963797C1-56B3-4B19-A058-4EFADA514B3E}" type="presParOf" srcId="{27436495-2D3F-4724-82AD-ECD61DCFCDD0}" destId="{06DDD7F9-AA5D-495F-8940-80DCFD12DEF9}" srcOrd="0" destOrd="0" presId="urn:microsoft.com/office/officeart/2005/8/layout/target3"/>
    <dgm:cxn modelId="{9BE96832-0656-4FFF-A7D2-059089B5E753}" type="presParOf" srcId="{27436495-2D3F-4724-82AD-ECD61DCFCDD0}" destId="{F44B3737-F13F-43B4-8F1F-896F4904C965}" srcOrd="1" destOrd="0" presId="urn:microsoft.com/office/officeart/2005/8/layout/target3"/>
    <dgm:cxn modelId="{EEAA80B3-7144-41EC-A3D0-BD1313F9F72D}" type="presParOf" srcId="{27436495-2D3F-4724-82AD-ECD61DCFCDD0}" destId="{ADC95385-BEDB-4104-BCA4-6523D482D96A}" srcOrd="2" destOrd="0" presId="urn:microsoft.com/office/officeart/2005/8/layout/target3"/>
    <dgm:cxn modelId="{7244847B-F0FF-4F2F-B13B-6997DB446A62}" type="presParOf" srcId="{27436495-2D3F-4724-82AD-ECD61DCFCDD0}" destId="{6B4C2C03-71BC-4E16-A753-39A35A2B75E1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1311EA-C2E1-4FA3-BB3C-7B89757C6FBE}" type="doc">
      <dgm:prSet loTypeId="urn:microsoft.com/office/officeart/2005/8/layout/hierarchy3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1182364-A3D0-457F-BA61-C60F515BBCC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600" dirty="0"/>
            <a:t>Traditional Middleware</a:t>
          </a:r>
          <a:endParaRPr lang="en-IN" sz="1600" dirty="0"/>
        </a:p>
      </dgm:t>
    </dgm:pt>
    <dgm:pt modelId="{458C36B4-91EB-4F81-B8D2-2020D5B8EFFF}" type="parTrans" cxnId="{091CAA19-4AB1-4EAE-B709-B4B39A95F908}">
      <dgm:prSet/>
      <dgm:spPr/>
      <dgm:t>
        <a:bodyPr/>
        <a:lstStyle/>
        <a:p>
          <a:endParaRPr lang="en-IN"/>
        </a:p>
      </dgm:t>
    </dgm:pt>
    <dgm:pt modelId="{29365AFF-AAFA-4538-B69C-94BB1357C8DC}" type="sibTrans" cxnId="{091CAA19-4AB1-4EAE-B709-B4B39A95F908}">
      <dgm:prSet/>
      <dgm:spPr/>
      <dgm:t>
        <a:bodyPr/>
        <a:lstStyle/>
        <a:p>
          <a:endParaRPr lang="en-IN"/>
        </a:p>
      </dgm:t>
    </dgm:pt>
    <dgm:pt modelId="{3DC04FB1-DD77-4E22-99C9-22A36D6536F9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000" dirty="0">
              <a:latin typeface="+mn-lt"/>
            </a:rPr>
            <a:t>Raw sensor-specific data</a:t>
          </a:r>
          <a:endParaRPr lang="en-IN" sz="1000" dirty="0">
            <a:latin typeface="+mn-lt"/>
          </a:endParaRPr>
        </a:p>
      </dgm:t>
    </dgm:pt>
    <dgm:pt modelId="{D75DE5DA-BE3E-4002-B4B3-A82D0F8363C1}" type="parTrans" cxnId="{830655B5-A074-4157-8870-E09B3495955F}">
      <dgm:prSet/>
      <dgm:spPr/>
      <dgm:t>
        <a:bodyPr/>
        <a:lstStyle/>
        <a:p>
          <a:endParaRPr lang="en-IN"/>
        </a:p>
      </dgm:t>
    </dgm:pt>
    <dgm:pt modelId="{4ADE54A8-F06C-409B-87E5-1ED0B29E475D}" type="sibTrans" cxnId="{830655B5-A074-4157-8870-E09B3495955F}">
      <dgm:prSet/>
      <dgm:spPr/>
      <dgm:t>
        <a:bodyPr/>
        <a:lstStyle/>
        <a:p>
          <a:endParaRPr lang="en-IN"/>
        </a:p>
      </dgm:t>
    </dgm:pt>
    <dgm:pt modelId="{059CE010-361E-4624-9E00-145DF1135E67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000" dirty="0">
              <a:latin typeface="+mn-lt"/>
            </a:rPr>
            <a:t>Tight coupling between sensor and software logic</a:t>
          </a:r>
          <a:endParaRPr lang="en-IN" sz="1000" dirty="0">
            <a:latin typeface="+mn-lt"/>
          </a:endParaRPr>
        </a:p>
      </dgm:t>
    </dgm:pt>
    <dgm:pt modelId="{BDD4E03A-7083-47D2-B69E-748B1AC62625}" type="parTrans" cxnId="{FC254143-1CCF-489F-A55E-71C650DE6D6F}">
      <dgm:prSet/>
      <dgm:spPr/>
      <dgm:t>
        <a:bodyPr/>
        <a:lstStyle/>
        <a:p>
          <a:endParaRPr lang="en-IN"/>
        </a:p>
      </dgm:t>
    </dgm:pt>
    <dgm:pt modelId="{B7CB97E2-86E0-459B-9B5C-16CC93AF792F}" type="sibTrans" cxnId="{FC254143-1CCF-489F-A55E-71C650DE6D6F}">
      <dgm:prSet/>
      <dgm:spPr/>
      <dgm:t>
        <a:bodyPr/>
        <a:lstStyle/>
        <a:p>
          <a:endParaRPr lang="en-IN"/>
        </a:p>
      </dgm:t>
    </dgm:pt>
    <dgm:pt modelId="{DA233EBB-B678-40B1-BAD9-E8C4C2923210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000" dirty="0">
              <a:latin typeface="+mn-lt"/>
            </a:rPr>
            <a:t>Structured data mapped to VSS tree</a:t>
          </a:r>
          <a:endParaRPr lang="en-IN" sz="1000" dirty="0">
            <a:latin typeface="+mn-lt"/>
          </a:endParaRPr>
        </a:p>
      </dgm:t>
    </dgm:pt>
    <dgm:pt modelId="{D4A5A706-7433-4F2A-BEF4-8DC9A448F0BD}" type="parTrans" cxnId="{5299F094-BF4E-4CF2-A678-FCD50019A52E}">
      <dgm:prSet/>
      <dgm:spPr/>
      <dgm:t>
        <a:bodyPr/>
        <a:lstStyle/>
        <a:p>
          <a:endParaRPr lang="en-IN"/>
        </a:p>
      </dgm:t>
    </dgm:pt>
    <dgm:pt modelId="{847C5E7D-FB4B-4E23-8BF8-E5388923291D}" type="sibTrans" cxnId="{5299F094-BF4E-4CF2-A678-FCD50019A52E}">
      <dgm:prSet/>
      <dgm:spPr/>
      <dgm:t>
        <a:bodyPr/>
        <a:lstStyle/>
        <a:p>
          <a:endParaRPr lang="en-IN"/>
        </a:p>
      </dgm:t>
    </dgm:pt>
    <dgm:pt modelId="{C666904F-2E98-451B-BF33-35CC6D4E3FDE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000" dirty="0">
              <a:latin typeface="+mn-lt"/>
            </a:rPr>
            <a:t>Signals exposed through Kuksa Databroker</a:t>
          </a:r>
          <a:endParaRPr lang="en-IN" sz="1000" dirty="0">
            <a:latin typeface="+mn-lt"/>
          </a:endParaRPr>
        </a:p>
      </dgm:t>
    </dgm:pt>
    <dgm:pt modelId="{4A5B150A-EA3A-4FBA-AD45-568AE4AB5256}" type="parTrans" cxnId="{738EFE58-9E1D-441B-AEC9-03FA09BB9C06}">
      <dgm:prSet/>
      <dgm:spPr/>
      <dgm:t>
        <a:bodyPr/>
        <a:lstStyle/>
        <a:p>
          <a:endParaRPr lang="en-IN"/>
        </a:p>
      </dgm:t>
    </dgm:pt>
    <dgm:pt modelId="{7971B8C9-6FD0-4AC2-B68F-DAC727C4512C}" type="sibTrans" cxnId="{738EFE58-9E1D-441B-AEC9-03FA09BB9C06}">
      <dgm:prSet/>
      <dgm:spPr/>
      <dgm:t>
        <a:bodyPr/>
        <a:lstStyle/>
        <a:p>
          <a:endParaRPr lang="en-IN"/>
        </a:p>
      </dgm:t>
    </dgm:pt>
    <dgm:pt modelId="{DD98E61C-263F-4190-BECD-3190FF40B1C3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11430" tIns="7620" rIns="11430" bIns="7620" numCol="1" spcCol="1270" anchor="ctr" anchorCtr="0"/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  <a:ea typeface="+mn-ea"/>
              <a:cs typeface="+mn-cs"/>
            </a:rPr>
            <a:t>No standardized signal format</a:t>
          </a:r>
          <a:endParaRPr lang="en-IN" sz="1000" kern="1200" dirty="0">
            <a:latin typeface="+mn-lt"/>
            <a:ea typeface="+mn-ea"/>
            <a:cs typeface="+mn-cs"/>
          </a:endParaRPr>
        </a:p>
      </dgm:t>
    </dgm:pt>
    <dgm:pt modelId="{63E72BC0-61E5-44AF-A26B-CC6366186FFB}" type="parTrans" cxnId="{1FA47053-3CC4-46B6-9099-A0F655D1C9AC}">
      <dgm:prSet/>
      <dgm:spPr/>
      <dgm:t>
        <a:bodyPr/>
        <a:lstStyle/>
        <a:p>
          <a:endParaRPr lang="en-IN"/>
        </a:p>
      </dgm:t>
    </dgm:pt>
    <dgm:pt modelId="{788A7F1E-0704-4A50-8E23-7FDC35483F7C}" type="sibTrans" cxnId="{1FA47053-3CC4-46B6-9099-A0F655D1C9AC}">
      <dgm:prSet/>
      <dgm:spPr/>
      <dgm:t>
        <a:bodyPr/>
        <a:lstStyle/>
        <a:p>
          <a:endParaRPr lang="en-IN"/>
        </a:p>
      </dgm:t>
    </dgm:pt>
    <dgm:pt modelId="{43C0AB5B-F1C7-43CA-80C7-53D87AFAB1C3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000" dirty="0">
              <a:latin typeface="+mn-lt"/>
            </a:rPr>
            <a:t>Difficult to reuse or extend</a:t>
          </a:r>
          <a:endParaRPr lang="en-IN" sz="1000" dirty="0">
            <a:latin typeface="+mn-lt"/>
          </a:endParaRPr>
        </a:p>
      </dgm:t>
    </dgm:pt>
    <dgm:pt modelId="{8C729D0D-9F38-49EB-9897-0C0502E92DB6}" type="parTrans" cxnId="{4F84619B-ACD8-4A50-A239-01CB904C700F}">
      <dgm:prSet/>
      <dgm:spPr/>
      <dgm:t>
        <a:bodyPr/>
        <a:lstStyle/>
        <a:p>
          <a:endParaRPr lang="en-IN"/>
        </a:p>
      </dgm:t>
    </dgm:pt>
    <dgm:pt modelId="{4F77B1CF-14B5-49FA-9A04-8E19B5377EE0}" type="sibTrans" cxnId="{4F84619B-ACD8-4A50-A239-01CB904C700F}">
      <dgm:prSet/>
      <dgm:spPr/>
      <dgm:t>
        <a:bodyPr/>
        <a:lstStyle/>
        <a:p>
          <a:endParaRPr lang="en-IN"/>
        </a:p>
      </dgm:t>
    </dgm:pt>
    <dgm:pt modelId="{2FBF9A87-220B-462C-B516-DE6897A8BA1A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000" dirty="0">
              <a:latin typeface="+mn-lt"/>
            </a:rPr>
            <a:t>Applications access data via hardware-agnostic APIs</a:t>
          </a:r>
          <a:endParaRPr lang="en-IN" sz="1000" dirty="0">
            <a:latin typeface="+mn-lt"/>
          </a:endParaRPr>
        </a:p>
      </dgm:t>
    </dgm:pt>
    <dgm:pt modelId="{15AF176B-16D6-4794-884D-D3DC169610AC}" type="parTrans" cxnId="{9CC639A3-E0CF-4189-852B-A790965D0311}">
      <dgm:prSet/>
      <dgm:spPr/>
      <dgm:t>
        <a:bodyPr/>
        <a:lstStyle/>
        <a:p>
          <a:endParaRPr lang="en-IN"/>
        </a:p>
      </dgm:t>
    </dgm:pt>
    <dgm:pt modelId="{692C1A0A-551A-4C04-83E8-837390C9C0DC}" type="sibTrans" cxnId="{9CC639A3-E0CF-4189-852B-A790965D0311}">
      <dgm:prSet/>
      <dgm:spPr/>
      <dgm:t>
        <a:bodyPr/>
        <a:lstStyle/>
        <a:p>
          <a:endParaRPr lang="en-IN"/>
        </a:p>
      </dgm:t>
    </dgm:pt>
    <dgm:pt modelId="{78B94CB1-36B2-4CEE-A6AA-FE0AA1B31B03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000" dirty="0">
              <a:latin typeface="+mn-lt"/>
            </a:rPr>
            <a:t>Enables interoperability, modularity, and real-time sync</a:t>
          </a:r>
          <a:endParaRPr lang="en-IN" sz="1000" dirty="0">
            <a:latin typeface="+mn-lt"/>
          </a:endParaRPr>
        </a:p>
      </dgm:t>
    </dgm:pt>
    <dgm:pt modelId="{8FCE3211-4D75-47EE-8190-8A50887ED739}" type="parTrans" cxnId="{71151E2F-37B2-49C8-892F-CD482212E43E}">
      <dgm:prSet/>
      <dgm:spPr/>
      <dgm:t>
        <a:bodyPr/>
        <a:lstStyle/>
        <a:p>
          <a:endParaRPr lang="en-IN"/>
        </a:p>
      </dgm:t>
    </dgm:pt>
    <dgm:pt modelId="{A99A119C-83FA-4E4D-82A6-6B946BCA5CBA}" type="sibTrans" cxnId="{71151E2F-37B2-49C8-892F-CD482212E43E}">
      <dgm:prSet/>
      <dgm:spPr/>
      <dgm:t>
        <a:bodyPr/>
        <a:lstStyle/>
        <a:p>
          <a:endParaRPr lang="en-IN"/>
        </a:p>
      </dgm:t>
    </dgm:pt>
    <dgm:pt modelId="{F75829CE-454C-4910-80D4-BBA25EE427CE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600" dirty="0"/>
            <a:t>Middleware with </a:t>
          </a:r>
        </a:p>
        <a:p>
          <a:r>
            <a:rPr lang="en-US" sz="1600" dirty="0"/>
            <a:t>DDS/Zenoh, VSS, Kuksa (Our system)</a:t>
          </a:r>
          <a:endParaRPr lang="en-IN" sz="1600" dirty="0"/>
        </a:p>
      </dgm:t>
    </dgm:pt>
    <dgm:pt modelId="{D7FB22DC-4E22-4060-8D10-708D54A6033A}" type="sibTrans" cxnId="{EF6FB988-3714-4932-AAFC-AA766CBF7284}">
      <dgm:prSet/>
      <dgm:spPr/>
      <dgm:t>
        <a:bodyPr/>
        <a:lstStyle/>
        <a:p>
          <a:endParaRPr lang="en-IN"/>
        </a:p>
      </dgm:t>
    </dgm:pt>
    <dgm:pt modelId="{DF643336-C56C-41A6-B4B7-300E5260A7D5}" type="parTrans" cxnId="{EF6FB988-3714-4932-AAFC-AA766CBF7284}">
      <dgm:prSet/>
      <dgm:spPr/>
      <dgm:t>
        <a:bodyPr/>
        <a:lstStyle/>
        <a:p>
          <a:endParaRPr lang="en-IN"/>
        </a:p>
      </dgm:t>
    </dgm:pt>
    <dgm:pt modelId="{54744CB9-94AA-4C5C-B921-3C9D4611FB88}" type="pres">
      <dgm:prSet presAssocID="{711311EA-C2E1-4FA3-BB3C-7B89757C6F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0274C4-BE6B-4403-8409-75658A11E051}" type="pres">
      <dgm:prSet presAssocID="{31182364-A3D0-457F-BA61-C60F515BBCCC}" presName="root" presStyleCnt="0"/>
      <dgm:spPr/>
    </dgm:pt>
    <dgm:pt modelId="{3897196F-CA59-4046-9A19-00F86305DC94}" type="pres">
      <dgm:prSet presAssocID="{31182364-A3D0-457F-BA61-C60F515BBCCC}" presName="rootComposite" presStyleCnt="0"/>
      <dgm:spPr/>
    </dgm:pt>
    <dgm:pt modelId="{9116FB61-35B4-49C0-AC36-AA8CB056FA60}" type="pres">
      <dgm:prSet presAssocID="{31182364-A3D0-457F-BA61-C60F515BBCCC}" presName="rootText" presStyleLbl="node1" presStyleIdx="0" presStyleCnt="2" custScaleX="155660" custScaleY="47723" custLinFactNeighborX="-253" custLinFactNeighborY="-24911"/>
      <dgm:spPr/>
    </dgm:pt>
    <dgm:pt modelId="{00A190F6-686E-414C-B6E0-E091272DF6BF}" type="pres">
      <dgm:prSet presAssocID="{31182364-A3D0-457F-BA61-C60F515BBCCC}" presName="rootConnector" presStyleLbl="node1" presStyleIdx="0" presStyleCnt="2"/>
      <dgm:spPr/>
    </dgm:pt>
    <dgm:pt modelId="{17E2762F-8E2D-4BD8-BCBE-8C95B09A2D9C}" type="pres">
      <dgm:prSet presAssocID="{31182364-A3D0-457F-BA61-C60F515BBCCC}" presName="childShape" presStyleCnt="0"/>
      <dgm:spPr/>
    </dgm:pt>
    <dgm:pt modelId="{D54F90B9-D341-45A4-9704-77E1E2FE9F17}" type="pres">
      <dgm:prSet presAssocID="{D75DE5DA-BE3E-4002-B4B3-A82D0F8363C1}" presName="Name13" presStyleLbl="parChTrans1D2" presStyleIdx="0" presStyleCnt="8"/>
      <dgm:spPr/>
    </dgm:pt>
    <dgm:pt modelId="{AA5961A0-9FE1-464C-B45D-5394C069041B}" type="pres">
      <dgm:prSet presAssocID="{3DC04FB1-DD77-4E22-99C9-22A36D6536F9}" presName="childText" presStyleLbl="bgAcc1" presStyleIdx="0" presStyleCnt="8" custScaleX="149969" custScaleY="39057">
        <dgm:presLayoutVars>
          <dgm:bulletEnabled val="1"/>
        </dgm:presLayoutVars>
      </dgm:prSet>
      <dgm:spPr/>
    </dgm:pt>
    <dgm:pt modelId="{F87C3864-D9FD-426F-8468-28F4E21ED28F}" type="pres">
      <dgm:prSet presAssocID="{BDD4E03A-7083-47D2-B69E-748B1AC62625}" presName="Name13" presStyleLbl="parChTrans1D2" presStyleIdx="1" presStyleCnt="8"/>
      <dgm:spPr/>
    </dgm:pt>
    <dgm:pt modelId="{24495BA2-8800-4CA8-A93F-BD6EC3E30F2A}" type="pres">
      <dgm:prSet presAssocID="{059CE010-361E-4624-9E00-145DF1135E67}" presName="childText" presStyleLbl="bgAcc1" presStyleIdx="1" presStyleCnt="8" custScaleX="149969" custScaleY="39057">
        <dgm:presLayoutVars>
          <dgm:bulletEnabled val="1"/>
        </dgm:presLayoutVars>
      </dgm:prSet>
      <dgm:spPr/>
    </dgm:pt>
    <dgm:pt modelId="{F20B5366-74C4-40D9-B8D6-06F9F86074A6}" type="pres">
      <dgm:prSet presAssocID="{63E72BC0-61E5-44AF-A26B-CC6366186FFB}" presName="Name13" presStyleLbl="parChTrans1D2" presStyleIdx="2" presStyleCnt="8"/>
      <dgm:spPr/>
    </dgm:pt>
    <dgm:pt modelId="{58B46888-E88E-49CC-9607-32346F4D985A}" type="pres">
      <dgm:prSet presAssocID="{DD98E61C-263F-4190-BECD-3190FF40B1C3}" presName="childText" presStyleLbl="bgAcc1" presStyleIdx="2" presStyleCnt="8" custScaleX="149969" custScaleY="39057">
        <dgm:presLayoutVars>
          <dgm:bulletEnabled val="1"/>
        </dgm:presLayoutVars>
      </dgm:prSet>
      <dgm:spPr>
        <a:xfrm>
          <a:off x="1724924" y="1418032"/>
          <a:ext cx="1474762" cy="921726"/>
        </a:xfrm>
        <a:prstGeom prst="roundRect">
          <a:avLst>
            <a:gd name="adj" fmla="val 10000"/>
          </a:avLst>
        </a:prstGeom>
      </dgm:spPr>
    </dgm:pt>
    <dgm:pt modelId="{ABF5F18B-889F-4402-8AC2-73D72B279067}" type="pres">
      <dgm:prSet presAssocID="{8C729D0D-9F38-49EB-9897-0C0502E92DB6}" presName="Name13" presStyleLbl="parChTrans1D2" presStyleIdx="3" presStyleCnt="8"/>
      <dgm:spPr/>
    </dgm:pt>
    <dgm:pt modelId="{136FF822-3A79-4BE2-B192-7BF204C4278F}" type="pres">
      <dgm:prSet presAssocID="{43C0AB5B-F1C7-43CA-80C7-53D87AFAB1C3}" presName="childText" presStyleLbl="bgAcc1" presStyleIdx="3" presStyleCnt="8" custScaleX="149969" custScaleY="39057">
        <dgm:presLayoutVars>
          <dgm:bulletEnabled val="1"/>
        </dgm:presLayoutVars>
      </dgm:prSet>
      <dgm:spPr/>
    </dgm:pt>
    <dgm:pt modelId="{F5EC463C-148D-49E7-ADBA-99CE2705DA31}" type="pres">
      <dgm:prSet presAssocID="{F75829CE-454C-4910-80D4-BBA25EE427CE}" presName="root" presStyleCnt="0"/>
      <dgm:spPr/>
    </dgm:pt>
    <dgm:pt modelId="{7DEF6364-3019-4081-A14B-A8E8D57C0090}" type="pres">
      <dgm:prSet presAssocID="{F75829CE-454C-4910-80D4-BBA25EE427CE}" presName="rootComposite" presStyleCnt="0"/>
      <dgm:spPr/>
    </dgm:pt>
    <dgm:pt modelId="{5437B847-253C-4303-9757-1E2310CBDA73}" type="pres">
      <dgm:prSet presAssocID="{F75829CE-454C-4910-80D4-BBA25EE427CE}" presName="rootText" presStyleLbl="node1" presStyleIdx="1" presStyleCnt="2" custScaleX="165739" custScaleY="47723" custLinFactNeighborX="-970" custLinFactNeighborY="-22508"/>
      <dgm:spPr/>
    </dgm:pt>
    <dgm:pt modelId="{EFCCBB21-75B7-4241-BAE7-8EA6E5A2C980}" type="pres">
      <dgm:prSet presAssocID="{F75829CE-454C-4910-80D4-BBA25EE427CE}" presName="rootConnector" presStyleLbl="node1" presStyleIdx="1" presStyleCnt="2"/>
      <dgm:spPr/>
    </dgm:pt>
    <dgm:pt modelId="{E95BDE78-95DE-45DE-B862-831AC2DC6374}" type="pres">
      <dgm:prSet presAssocID="{F75829CE-454C-4910-80D4-BBA25EE427CE}" presName="childShape" presStyleCnt="0"/>
      <dgm:spPr/>
    </dgm:pt>
    <dgm:pt modelId="{769F0AFA-79FB-4C39-B172-20A9015E6FDA}" type="pres">
      <dgm:prSet presAssocID="{D4A5A706-7433-4F2A-BEF4-8DC9A448F0BD}" presName="Name13" presStyleLbl="parChTrans1D2" presStyleIdx="4" presStyleCnt="8"/>
      <dgm:spPr/>
    </dgm:pt>
    <dgm:pt modelId="{016CD768-1A5E-4ABC-BF53-744E472AC58C}" type="pres">
      <dgm:prSet presAssocID="{DA233EBB-B678-40B1-BAD9-E8C4C2923210}" presName="childText" presStyleLbl="bgAcc1" presStyleIdx="4" presStyleCnt="8" custScaleX="149969" custScaleY="39057">
        <dgm:presLayoutVars>
          <dgm:bulletEnabled val="1"/>
        </dgm:presLayoutVars>
      </dgm:prSet>
      <dgm:spPr/>
    </dgm:pt>
    <dgm:pt modelId="{65CAC020-F5BA-490C-B39B-7AB193F21F18}" type="pres">
      <dgm:prSet presAssocID="{4A5B150A-EA3A-4FBA-AD45-568AE4AB5256}" presName="Name13" presStyleLbl="parChTrans1D2" presStyleIdx="5" presStyleCnt="8"/>
      <dgm:spPr/>
    </dgm:pt>
    <dgm:pt modelId="{3C358FE5-5C30-48B3-A9B5-A7F555518569}" type="pres">
      <dgm:prSet presAssocID="{C666904F-2E98-451B-BF33-35CC6D4E3FDE}" presName="childText" presStyleLbl="bgAcc1" presStyleIdx="5" presStyleCnt="8" custScaleX="149969" custScaleY="39057">
        <dgm:presLayoutVars>
          <dgm:bulletEnabled val="1"/>
        </dgm:presLayoutVars>
      </dgm:prSet>
      <dgm:spPr/>
    </dgm:pt>
    <dgm:pt modelId="{F944FCD4-9E07-43C3-A525-E9D4A08D5A65}" type="pres">
      <dgm:prSet presAssocID="{15AF176B-16D6-4794-884D-D3DC169610AC}" presName="Name13" presStyleLbl="parChTrans1D2" presStyleIdx="6" presStyleCnt="8"/>
      <dgm:spPr/>
    </dgm:pt>
    <dgm:pt modelId="{A8CCC10A-0FFE-4E74-A605-44C24ADCF342}" type="pres">
      <dgm:prSet presAssocID="{2FBF9A87-220B-462C-B516-DE6897A8BA1A}" presName="childText" presStyleLbl="bgAcc1" presStyleIdx="6" presStyleCnt="8" custScaleX="149969" custScaleY="39057">
        <dgm:presLayoutVars>
          <dgm:bulletEnabled val="1"/>
        </dgm:presLayoutVars>
      </dgm:prSet>
      <dgm:spPr/>
    </dgm:pt>
    <dgm:pt modelId="{10620940-8EE4-4FA3-AE6C-2489388577E3}" type="pres">
      <dgm:prSet presAssocID="{8FCE3211-4D75-47EE-8190-8A50887ED739}" presName="Name13" presStyleLbl="parChTrans1D2" presStyleIdx="7" presStyleCnt="8"/>
      <dgm:spPr/>
    </dgm:pt>
    <dgm:pt modelId="{E49B2308-F939-4099-ABEE-21AB11140051}" type="pres">
      <dgm:prSet presAssocID="{78B94CB1-36B2-4CEE-A6AA-FE0AA1B31B03}" presName="childText" presStyleLbl="bgAcc1" presStyleIdx="7" presStyleCnt="8" custScaleX="149969" custScaleY="39057">
        <dgm:presLayoutVars>
          <dgm:bulletEnabled val="1"/>
        </dgm:presLayoutVars>
      </dgm:prSet>
      <dgm:spPr/>
    </dgm:pt>
  </dgm:ptLst>
  <dgm:cxnLst>
    <dgm:cxn modelId="{7E174E02-2609-427A-892C-A9ACFC505865}" type="presOf" srcId="{F75829CE-454C-4910-80D4-BBA25EE427CE}" destId="{5437B847-253C-4303-9757-1E2310CBDA73}" srcOrd="0" destOrd="0" presId="urn:microsoft.com/office/officeart/2005/8/layout/hierarchy3"/>
    <dgm:cxn modelId="{3D782508-557E-4793-8A24-859392A44E5F}" type="presOf" srcId="{DA233EBB-B678-40B1-BAD9-E8C4C2923210}" destId="{016CD768-1A5E-4ABC-BF53-744E472AC58C}" srcOrd="0" destOrd="0" presId="urn:microsoft.com/office/officeart/2005/8/layout/hierarchy3"/>
    <dgm:cxn modelId="{091CAA19-4AB1-4EAE-B709-B4B39A95F908}" srcId="{711311EA-C2E1-4FA3-BB3C-7B89757C6FBE}" destId="{31182364-A3D0-457F-BA61-C60F515BBCCC}" srcOrd="0" destOrd="0" parTransId="{458C36B4-91EB-4F81-B8D2-2020D5B8EFFF}" sibTransId="{29365AFF-AAFA-4538-B69C-94BB1357C8DC}"/>
    <dgm:cxn modelId="{FF4D8E27-EECE-4DE7-813B-833F5D99B791}" type="presOf" srcId="{8C729D0D-9F38-49EB-9897-0C0502E92DB6}" destId="{ABF5F18B-889F-4402-8AC2-73D72B279067}" srcOrd="0" destOrd="0" presId="urn:microsoft.com/office/officeart/2005/8/layout/hierarchy3"/>
    <dgm:cxn modelId="{71151E2F-37B2-49C8-892F-CD482212E43E}" srcId="{F75829CE-454C-4910-80D4-BBA25EE427CE}" destId="{78B94CB1-36B2-4CEE-A6AA-FE0AA1B31B03}" srcOrd="3" destOrd="0" parTransId="{8FCE3211-4D75-47EE-8190-8A50887ED739}" sibTransId="{A99A119C-83FA-4E4D-82A6-6B946BCA5CBA}"/>
    <dgm:cxn modelId="{4B1CAB32-1FBB-4098-83ED-4294A308D707}" type="presOf" srcId="{4A5B150A-EA3A-4FBA-AD45-568AE4AB5256}" destId="{65CAC020-F5BA-490C-B39B-7AB193F21F18}" srcOrd="0" destOrd="0" presId="urn:microsoft.com/office/officeart/2005/8/layout/hierarchy3"/>
    <dgm:cxn modelId="{C534095D-23D4-4C76-8390-923CE8EEDF0F}" type="presOf" srcId="{31182364-A3D0-457F-BA61-C60F515BBCCC}" destId="{9116FB61-35B4-49C0-AC36-AA8CB056FA60}" srcOrd="0" destOrd="0" presId="urn:microsoft.com/office/officeart/2005/8/layout/hierarchy3"/>
    <dgm:cxn modelId="{9140215D-F203-47DC-B262-3DB9C1CFAE2F}" type="presOf" srcId="{78B94CB1-36B2-4CEE-A6AA-FE0AA1B31B03}" destId="{E49B2308-F939-4099-ABEE-21AB11140051}" srcOrd="0" destOrd="0" presId="urn:microsoft.com/office/officeart/2005/8/layout/hierarchy3"/>
    <dgm:cxn modelId="{FC254143-1CCF-489F-A55E-71C650DE6D6F}" srcId="{31182364-A3D0-457F-BA61-C60F515BBCCC}" destId="{059CE010-361E-4624-9E00-145DF1135E67}" srcOrd="1" destOrd="0" parTransId="{BDD4E03A-7083-47D2-B69E-748B1AC62625}" sibTransId="{B7CB97E2-86E0-459B-9B5C-16CC93AF792F}"/>
    <dgm:cxn modelId="{E08E7264-0F4C-4385-8EE7-620DA6D431C8}" type="presOf" srcId="{2FBF9A87-220B-462C-B516-DE6897A8BA1A}" destId="{A8CCC10A-0FFE-4E74-A605-44C24ADCF342}" srcOrd="0" destOrd="0" presId="urn:microsoft.com/office/officeart/2005/8/layout/hierarchy3"/>
    <dgm:cxn modelId="{1FA47053-3CC4-46B6-9099-A0F655D1C9AC}" srcId="{31182364-A3D0-457F-BA61-C60F515BBCCC}" destId="{DD98E61C-263F-4190-BECD-3190FF40B1C3}" srcOrd="2" destOrd="0" parTransId="{63E72BC0-61E5-44AF-A26B-CC6366186FFB}" sibTransId="{788A7F1E-0704-4A50-8E23-7FDC35483F7C}"/>
    <dgm:cxn modelId="{85850B54-C419-47CC-853D-8819CB1F9745}" type="presOf" srcId="{059CE010-361E-4624-9E00-145DF1135E67}" destId="{24495BA2-8800-4CA8-A93F-BD6EC3E30F2A}" srcOrd="0" destOrd="0" presId="urn:microsoft.com/office/officeart/2005/8/layout/hierarchy3"/>
    <dgm:cxn modelId="{738EFE58-9E1D-441B-AEC9-03FA09BB9C06}" srcId="{F75829CE-454C-4910-80D4-BBA25EE427CE}" destId="{C666904F-2E98-451B-BF33-35CC6D4E3FDE}" srcOrd="1" destOrd="0" parTransId="{4A5B150A-EA3A-4FBA-AD45-568AE4AB5256}" sibTransId="{7971B8C9-6FD0-4AC2-B68F-DAC727C4512C}"/>
    <dgm:cxn modelId="{15C9267C-7469-4879-95DC-737F0532818E}" type="presOf" srcId="{63E72BC0-61E5-44AF-A26B-CC6366186FFB}" destId="{F20B5366-74C4-40D9-B8D6-06F9F86074A6}" srcOrd="0" destOrd="0" presId="urn:microsoft.com/office/officeart/2005/8/layout/hierarchy3"/>
    <dgm:cxn modelId="{1D68027F-89F7-495D-9FF5-B72845E965BD}" type="presOf" srcId="{711311EA-C2E1-4FA3-BB3C-7B89757C6FBE}" destId="{54744CB9-94AA-4C5C-B921-3C9D4611FB88}" srcOrd="0" destOrd="0" presId="urn:microsoft.com/office/officeart/2005/8/layout/hierarchy3"/>
    <dgm:cxn modelId="{7F4CDB80-50B9-47F8-AB10-4FFB32821EE6}" type="presOf" srcId="{8FCE3211-4D75-47EE-8190-8A50887ED739}" destId="{10620940-8EE4-4FA3-AE6C-2489388577E3}" srcOrd="0" destOrd="0" presId="urn:microsoft.com/office/officeart/2005/8/layout/hierarchy3"/>
    <dgm:cxn modelId="{EF6FB988-3714-4932-AAFC-AA766CBF7284}" srcId="{711311EA-C2E1-4FA3-BB3C-7B89757C6FBE}" destId="{F75829CE-454C-4910-80D4-BBA25EE427CE}" srcOrd="1" destOrd="0" parTransId="{DF643336-C56C-41A6-B4B7-300E5260A7D5}" sibTransId="{D7FB22DC-4E22-4060-8D10-708D54A6033A}"/>
    <dgm:cxn modelId="{10583989-96EF-4D2E-B5C7-1D1FBF1189A1}" type="presOf" srcId="{31182364-A3D0-457F-BA61-C60F515BBCCC}" destId="{00A190F6-686E-414C-B6E0-E091272DF6BF}" srcOrd="1" destOrd="0" presId="urn:microsoft.com/office/officeart/2005/8/layout/hierarchy3"/>
    <dgm:cxn modelId="{5299F094-BF4E-4CF2-A678-FCD50019A52E}" srcId="{F75829CE-454C-4910-80D4-BBA25EE427CE}" destId="{DA233EBB-B678-40B1-BAD9-E8C4C2923210}" srcOrd="0" destOrd="0" parTransId="{D4A5A706-7433-4F2A-BEF4-8DC9A448F0BD}" sibTransId="{847C5E7D-FB4B-4E23-8BF8-E5388923291D}"/>
    <dgm:cxn modelId="{4F84619B-ACD8-4A50-A239-01CB904C700F}" srcId="{31182364-A3D0-457F-BA61-C60F515BBCCC}" destId="{43C0AB5B-F1C7-43CA-80C7-53D87AFAB1C3}" srcOrd="3" destOrd="0" parTransId="{8C729D0D-9F38-49EB-9897-0C0502E92DB6}" sibTransId="{4F77B1CF-14B5-49FA-9A04-8E19B5377EE0}"/>
    <dgm:cxn modelId="{9CC639A3-E0CF-4189-852B-A790965D0311}" srcId="{F75829CE-454C-4910-80D4-BBA25EE427CE}" destId="{2FBF9A87-220B-462C-B516-DE6897A8BA1A}" srcOrd="2" destOrd="0" parTransId="{15AF176B-16D6-4794-884D-D3DC169610AC}" sibTransId="{692C1A0A-551A-4C04-83E8-837390C9C0DC}"/>
    <dgm:cxn modelId="{830655B5-A074-4157-8870-E09B3495955F}" srcId="{31182364-A3D0-457F-BA61-C60F515BBCCC}" destId="{3DC04FB1-DD77-4E22-99C9-22A36D6536F9}" srcOrd="0" destOrd="0" parTransId="{D75DE5DA-BE3E-4002-B4B3-A82D0F8363C1}" sibTransId="{4ADE54A8-F06C-409B-87E5-1ED0B29E475D}"/>
    <dgm:cxn modelId="{DF5246B7-15B1-4E66-9BCC-99C592ACF39B}" type="presOf" srcId="{D75DE5DA-BE3E-4002-B4B3-A82D0F8363C1}" destId="{D54F90B9-D341-45A4-9704-77E1E2FE9F17}" srcOrd="0" destOrd="0" presId="urn:microsoft.com/office/officeart/2005/8/layout/hierarchy3"/>
    <dgm:cxn modelId="{428EEDC0-09EB-4F2B-BE3B-31755C680827}" type="presOf" srcId="{43C0AB5B-F1C7-43CA-80C7-53D87AFAB1C3}" destId="{136FF822-3A79-4BE2-B192-7BF204C4278F}" srcOrd="0" destOrd="0" presId="urn:microsoft.com/office/officeart/2005/8/layout/hierarchy3"/>
    <dgm:cxn modelId="{D0D219C1-191E-49C1-9F3B-9704A13EB21A}" type="presOf" srcId="{15AF176B-16D6-4794-884D-D3DC169610AC}" destId="{F944FCD4-9E07-43C3-A525-E9D4A08D5A65}" srcOrd="0" destOrd="0" presId="urn:microsoft.com/office/officeart/2005/8/layout/hierarchy3"/>
    <dgm:cxn modelId="{417307C5-F747-4D36-BFD9-1EC6698348FF}" type="presOf" srcId="{DD98E61C-263F-4190-BECD-3190FF40B1C3}" destId="{58B46888-E88E-49CC-9607-32346F4D985A}" srcOrd="0" destOrd="0" presId="urn:microsoft.com/office/officeart/2005/8/layout/hierarchy3"/>
    <dgm:cxn modelId="{603568D3-9841-439E-A7D1-33C0C924353A}" type="presOf" srcId="{D4A5A706-7433-4F2A-BEF4-8DC9A448F0BD}" destId="{769F0AFA-79FB-4C39-B172-20A9015E6FDA}" srcOrd="0" destOrd="0" presId="urn:microsoft.com/office/officeart/2005/8/layout/hierarchy3"/>
    <dgm:cxn modelId="{0C3066DE-E307-4830-9B47-850CB8818432}" type="presOf" srcId="{BDD4E03A-7083-47D2-B69E-748B1AC62625}" destId="{F87C3864-D9FD-426F-8468-28F4E21ED28F}" srcOrd="0" destOrd="0" presId="urn:microsoft.com/office/officeart/2005/8/layout/hierarchy3"/>
    <dgm:cxn modelId="{F6102BE1-E25C-4A53-A9FF-F9F6950135B9}" type="presOf" srcId="{3DC04FB1-DD77-4E22-99C9-22A36D6536F9}" destId="{AA5961A0-9FE1-464C-B45D-5394C069041B}" srcOrd="0" destOrd="0" presId="urn:microsoft.com/office/officeart/2005/8/layout/hierarchy3"/>
    <dgm:cxn modelId="{CFCBA7E1-D713-4DB5-ACB9-31AE95007C1A}" type="presOf" srcId="{C666904F-2E98-451B-BF33-35CC6D4E3FDE}" destId="{3C358FE5-5C30-48B3-A9B5-A7F555518569}" srcOrd="0" destOrd="0" presId="urn:microsoft.com/office/officeart/2005/8/layout/hierarchy3"/>
    <dgm:cxn modelId="{97044AF9-A3AD-4677-978E-FA526ED7631C}" type="presOf" srcId="{F75829CE-454C-4910-80D4-BBA25EE427CE}" destId="{EFCCBB21-75B7-4241-BAE7-8EA6E5A2C980}" srcOrd="1" destOrd="0" presId="urn:microsoft.com/office/officeart/2005/8/layout/hierarchy3"/>
    <dgm:cxn modelId="{30FBF87F-F842-469A-9427-8CF5226B5B00}" type="presParOf" srcId="{54744CB9-94AA-4C5C-B921-3C9D4611FB88}" destId="{A50274C4-BE6B-4403-8409-75658A11E051}" srcOrd="0" destOrd="0" presId="urn:microsoft.com/office/officeart/2005/8/layout/hierarchy3"/>
    <dgm:cxn modelId="{CC01F75C-5E07-4625-8580-29182C2037A0}" type="presParOf" srcId="{A50274C4-BE6B-4403-8409-75658A11E051}" destId="{3897196F-CA59-4046-9A19-00F86305DC94}" srcOrd="0" destOrd="0" presId="urn:microsoft.com/office/officeart/2005/8/layout/hierarchy3"/>
    <dgm:cxn modelId="{93142186-E9A1-4AA7-9BE4-BF5FAC36273B}" type="presParOf" srcId="{3897196F-CA59-4046-9A19-00F86305DC94}" destId="{9116FB61-35B4-49C0-AC36-AA8CB056FA60}" srcOrd="0" destOrd="0" presId="urn:microsoft.com/office/officeart/2005/8/layout/hierarchy3"/>
    <dgm:cxn modelId="{287E611F-BFE1-4EA6-81FD-DD5F790E172B}" type="presParOf" srcId="{3897196F-CA59-4046-9A19-00F86305DC94}" destId="{00A190F6-686E-414C-B6E0-E091272DF6BF}" srcOrd="1" destOrd="0" presId="urn:microsoft.com/office/officeart/2005/8/layout/hierarchy3"/>
    <dgm:cxn modelId="{775EE5A8-3FAF-4181-9B14-D239A8496633}" type="presParOf" srcId="{A50274C4-BE6B-4403-8409-75658A11E051}" destId="{17E2762F-8E2D-4BD8-BCBE-8C95B09A2D9C}" srcOrd="1" destOrd="0" presId="urn:microsoft.com/office/officeart/2005/8/layout/hierarchy3"/>
    <dgm:cxn modelId="{429352B6-DED5-442E-9491-5F646720D2B0}" type="presParOf" srcId="{17E2762F-8E2D-4BD8-BCBE-8C95B09A2D9C}" destId="{D54F90B9-D341-45A4-9704-77E1E2FE9F17}" srcOrd="0" destOrd="0" presId="urn:microsoft.com/office/officeart/2005/8/layout/hierarchy3"/>
    <dgm:cxn modelId="{09C07204-9619-44CF-AE66-81608B441A68}" type="presParOf" srcId="{17E2762F-8E2D-4BD8-BCBE-8C95B09A2D9C}" destId="{AA5961A0-9FE1-464C-B45D-5394C069041B}" srcOrd="1" destOrd="0" presId="urn:microsoft.com/office/officeart/2005/8/layout/hierarchy3"/>
    <dgm:cxn modelId="{BD53626E-8506-42E1-AF66-BC737EF18B84}" type="presParOf" srcId="{17E2762F-8E2D-4BD8-BCBE-8C95B09A2D9C}" destId="{F87C3864-D9FD-426F-8468-28F4E21ED28F}" srcOrd="2" destOrd="0" presId="urn:microsoft.com/office/officeart/2005/8/layout/hierarchy3"/>
    <dgm:cxn modelId="{C6422447-DF88-499C-A73E-5CF2474CB9B3}" type="presParOf" srcId="{17E2762F-8E2D-4BD8-BCBE-8C95B09A2D9C}" destId="{24495BA2-8800-4CA8-A93F-BD6EC3E30F2A}" srcOrd="3" destOrd="0" presId="urn:microsoft.com/office/officeart/2005/8/layout/hierarchy3"/>
    <dgm:cxn modelId="{7B1A08CF-A51E-4039-A120-270645B7EEC5}" type="presParOf" srcId="{17E2762F-8E2D-4BD8-BCBE-8C95B09A2D9C}" destId="{F20B5366-74C4-40D9-B8D6-06F9F86074A6}" srcOrd="4" destOrd="0" presId="urn:microsoft.com/office/officeart/2005/8/layout/hierarchy3"/>
    <dgm:cxn modelId="{28BC5AB2-9E6E-4F79-9EEC-3A8562DB6582}" type="presParOf" srcId="{17E2762F-8E2D-4BD8-BCBE-8C95B09A2D9C}" destId="{58B46888-E88E-49CC-9607-32346F4D985A}" srcOrd="5" destOrd="0" presId="urn:microsoft.com/office/officeart/2005/8/layout/hierarchy3"/>
    <dgm:cxn modelId="{62F7D659-93E8-47FA-8B68-BD7ECD0447AC}" type="presParOf" srcId="{17E2762F-8E2D-4BD8-BCBE-8C95B09A2D9C}" destId="{ABF5F18B-889F-4402-8AC2-73D72B279067}" srcOrd="6" destOrd="0" presId="urn:microsoft.com/office/officeart/2005/8/layout/hierarchy3"/>
    <dgm:cxn modelId="{8FA5B4EB-30D3-45B9-8265-B2BA8B252248}" type="presParOf" srcId="{17E2762F-8E2D-4BD8-BCBE-8C95B09A2D9C}" destId="{136FF822-3A79-4BE2-B192-7BF204C4278F}" srcOrd="7" destOrd="0" presId="urn:microsoft.com/office/officeart/2005/8/layout/hierarchy3"/>
    <dgm:cxn modelId="{641C2347-B027-43FD-ACCF-5AD3C19E8423}" type="presParOf" srcId="{54744CB9-94AA-4C5C-B921-3C9D4611FB88}" destId="{F5EC463C-148D-49E7-ADBA-99CE2705DA31}" srcOrd="1" destOrd="0" presId="urn:microsoft.com/office/officeart/2005/8/layout/hierarchy3"/>
    <dgm:cxn modelId="{B95C69B1-3C33-4CDC-95A5-3BCE47AAE722}" type="presParOf" srcId="{F5EC463C-148D-49E7-ADBA-99CE2705DA31}" destId="{7DEF6364-3019-4081-A14B-A8E8D57C0090}" srcOrd="0" destOrd="0" presId="urn:microsoft.com/office/officeart/2005/8/layout/hierarchy3"/>
    <dgm:cxn modelId="{3F3BE332-138B-4A28-887B-2E1C3C0B77E0}" type="presParOf" srcId="{7DEF6364-3019-4081-A14B-A8E8D57C0090}" destId="{5437B847-253C-4303-9757-1E2310CBDA73}" srcOrd="0" destOrd="0" presId="urn:microsoft.com/office/officeart/2005/8/layout/hierarchy3"/>
    <dgm:cxn modelId="{28BF7851-4D1D-4105-8EB4-5121558C9DE8}" type="presParOf" srcId="{7DEF6364-3019-4081-A14B-A8E8D57C0090}" destId="{EFCCBB21-75B7-4241-BAE7-8EA6E5A2C980}" srcOrd="1" destOrd="0" presId="urn:microsoft.com/office/officeart/2005/8/layout/hierarchy3"/>
    <dgm:cxn modelId="{41DFF4C8-212F-4FB5-9743-59224B1E6C76}" type="presParOf" srcId="{F5EC463C-148D-49E7-ADBA-99CE2705DA31}" destId="{E95BDE78-95DE-45DE-B862-831AC2DC6374}" srcOrd="1" destOrd="0" presId="urn:microsoft.com/office/officeart/2005/8/layout/hierarchy3"/>
    <dgm:cxn modelId="{C964C77B-BFB4-4789-83B4-A0AB762FAC4A}" type="presParOf" srcId="{E95BDE78-95DE-45DE-B862-831AC2DC6374}" destId="{769F0AFA-79FB-4C39-B172-20A9015E6FDA}" srcOrd="0" destOrd="0" presId="urn:microsoft.com/office/officeart/2005/8/layout/hierarchy3"/>
    <dgm:cxn modelId="{BC94D899-6F3F-4A74-919E-C81B5FFF0888}" type="presParOf" srcId="{E95BDE78-95DE-45DE-B862-831AC2DC6374}" destId="{016CD768-1A5E-4ABC-BF53-744E472AC58C}" srcOrd="1" destOrd="0" presId="urn:microsoft.com/office/officeart/2005/8/layout/hierarchy3"/>
    <dgm:cxn modelId="{A74D5521-354F-4AA8-ADCF-490D7C2B49E8}" type="presParOf" srcId="{E95BDE78-95DE-45DE-B862-831AC2DC6374}" destId="{65CAC020-F5BA-490C-B39B-7AB193F21F18}" srcOrd="2" destOrd="0" presId="urn:microsoft.com/office/officeart/2005/8/layout/hierarchy3"/>
    <dgm:cxn modelId="{8246F01B-DFA8-4BDF-A8C3-ADCCDEE06E15}" type="presParOf" srcId="{E95BDE78-95DE-45DE-B862-831AC2DC6374}" destId="{3C358FE5-5C30-48B3-A9B5-A7F555518569}" srcOrd="3" destOrd="0" presId="urn:microsoft.com/office/officeart/2005/8/layout/hierarchy3"/>
    <dgm:cxn modelId="{934FB474-6F9C-4BBA-86BF-C88970DB1079}" type="presParOf" srcId="{E95BDE78-95DE-45DE-B862-831AC2DC6374}" destId="{F944FCD4-9E07-43C3-A525-E9D4A08D5A65}" srcOrd="4" destOrd="0" presId="urn:microsoft.com/office/officeart/2005/8/layout/hierarchy3"/>
    <dgm:cxn modelId="{BA644933-63E8-4A68-80AB-0B1ED4486E5A}" type="presParOf" srcId="{E95BDE78-95DE-45DE-B862-831AC2DC6374}" destId="{A8CCC10A-0FFE-4E74-A605-44C24ADCF342}" srcOrd="5" destOrd="0" presId="urn:microsoft.com/office/officeart/2005/8/layout/hierarchy3"/>
    <dgm:cxn modelId="{12387109-B260-438A-9253-B5E208FEC5DB}" type="presParOf" srcId="{E95BDE78-95DE-45DE-B862-831AC2DC6374}" destId="{10620940-8EE4-4FA3-AE6C-2489388577E3}" srcOrd="6" destOrd="0" presId="urn:microsoft.com/office/officeart/2005/8/layout/hierarchy3"/>
    <dgm:cxn modelId="{C288B31D-8DAF-44D9-96C6-60DFDE0BA788}" type="presParOf" srcId="{E95BDE78-95DE-45DE-B862-831AC2DC6374}" destId="{E49B2308-F939-4099-ABEE-21AB11140051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C7C8DE-B2EC-42DB-98F6-A8C2A71EDA7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7B420A91-3EDA-4ABA-AC65-965B6DD314E9}">
      <dgm:prSet phldrT="[Text]"/>
      <dgm:spPr/>
      <dgm:t>
        <a:bodyPr/>
        <a:lstStyle/>
        <a:p>
          <a:pPr algn="l"/>
          <a:r>
            <a:rPr lang="en-US" b="1" noProof="0" dirty="0">
              <a:cs typeface="Arial"/>
            </a:rPr>
            <a:t>SDV</a:t>
          </a:r>
          <a:r>
            <a:rPr lang="en-US" noProof="0" dirty="0">
              <a:cs typeface="Arial"/>
            </a:rPr>
            <a:t>: Software Defined </a:t>
          </a:r>
          <a:r>
            <a:rPr lang="en-US" dirty="0">
              <a:cs typeface="Arial"/>
            </a:rPr>
            <a:t>Vehicle [1]</a:t>
          </a:r>
          <a:endParaRPr lang="en-IN" dirty="0"/>
        </a:p>
      </dgm:t>
    </dgm:pt>
    <dgm:pt modelId="{95E013CD-579B-4AC9-98E5-FA6CBF9D61D6}" type="parTrans" cxnId="{7BD689B7-2680-4534-96F5-2780BED03C19}">
      <dgm:prSet/>
      <dgm:spPr/>
      <dgm:t>
        <a:bodyPr/>
        <a:lstStyle/>
        <a:p>
          <a:pPr algn="l"/>
          <a:endParaRPr lang="en-IN"/>
        </a:p>
      </dgm:t>
    </dgm:pt>
    <dgm:pt modelId="{D1C7B1DE-BA4B-4141-9ABB-A4E0A1B6A649}" type="sibTrans" cxnId="{7BD689B7-2680-4534-96F5-2780BED03C19}">
      <dgm:prSet/>
      <dgm:spPr/>
      <dgm:t>
        <a:bodyPr/>
        <a:lstStyle/>
        <a:p>
          <a:pPr algn="l"/>
          <a:endParaRPr lang="en-IN"/>
        </a:p>
      </dgm:t>
    </dgm:pt>
    <dgm:pt modelId="{B847BB5C-991B-4239-972A-4CA76EEA4708}">
      <dgm:prSet/>
      <dgm:spPr/>
      <dgm:t>
        <a:bodyPr/>
        <a:lstStyle/>
        <a:p>
          <a:pPr algn="l"/>
          <a:r>
            <a:rPr lang="en-US" b="1" noProof="0" dirty="0">
              <a:cs typeface="Arial"/>
            </a:rPr>
            <a:t>Middleware</a:t>
          </a:r>
          <a:r>
            <a:rPr lang="en-US" noProof="0" dirty="0">
              <a:cs typeface="Arial"/>
            </a:rPr>
            <a:t>: </a:t>
          </a:r>
          <a:r>
            <a:rPr lang="en-US" dirty="0">
              <a:cs typeface="Arial"/>
            </a:rPr>
            <a:t>A</a:t>
          </a:r>
          <a:r>
            <a:rPr lang="en-US" noProof="0" dirty="0">
              <a:cs typeface="Arial"/>
            </a:rPr>
            <a:t> Layer between sensors and APIs [2]</a:t>
          </a:r>
        </a:p>
      </dgm:t>
    </dgm:pt>
    <dgm:pt modelId="{852526A7-8CFE-43C5-A7F7-070EFF510DE8}" type="parTrans" cxnId="{96614BC8-FEC5-4557-87A2-9B5DB9C6DD1B}">
      <dgm:prSet/>
      <dgm:spPr/>
      <dgm:t>
        <a:bodyPr/>
        <a:lstStyle/>
        <a:p>
          <a:pPr algn="l"/>
          <a:endParaRPr lang="en-IN"/>
        </a:p>
      </dgm:t>
    </dgm:pt>
    <dgm:pt modelId="{6244D6AB-817E-47A8-A68A-B8C111B002B5}" type="sibTrans" cxnId="{96614BC8-FEC5-4557-87A2-9B5DB9C6DD1B}">
      <dgm:prSet/>
      <dgm:spPr/>
      <dgm:t>
        <a:bodyPr/>
        <a:lstStyle/>
        <a:p>
          <a:pPr algn="l"/>
          <a:endParaRPr lang="en-IN"/>
        </a:p>
      </dgm:t>
    </dgm:pt>
    <dgm:pt modelId="{6DCDA3F9-D424-478A-B36A-1F356010EC5D}">
      <dgm:prSet/>
      <dgm:spPr/>
      <dgm:t>
        <a:bodyPr/>
        <a:lstStyle/>
        <a:p>
          <a:pPr algn="l"/>
          <a:r>
            <a:rPr lang="en-US" b="1" noProof="0" dirty="0">
              <a:cs typeface="Arial"/>
            </a:rPr>
            <a:t>DDS</a:t>
          </a:r>
          <a:r>
            <a:rPr lang="en-US" noProof="0" dirty="0">
              <a:cs typeface="Arial"/>
            </a:rPr>
            <a:t>: Data Distribution Service (</a:t>
          </a:r>
          <a:r>
            <a:rPr lang="en-US" dirty="0"/>
            <a:t>Real-time, pub/sub protocol for structured systems</a:t>
          </a:r>
          <a:r>
            <a:rPr lang="en-US" noProof="0" dirty="0">
              <a:cs typeface="Arial"/>
            </a:rPr>
            <a:t>) [3]</a:t>
          </a:r>
        </a:p>
      </dgm:t>
    </dgm:pt>
    <dgm:pt modelId="{8D3DA306-67ED-45DB-A983-2B627BBAD2FA}" type="parTrans" cxnId="{FEE72523-19DF-406D-90EB-817AA6C37879}">
      <dgm:prSet/>
      <dgm:spPr/>
      <dgm:t>
        <a:bodyPr/>
        <a:lstStyle/>
        <a:p>
          <a:pPr algn="l"/>
          <a:endParaRPr lang="en-IN"/>
        </a:p>
      </dgm:t>
    </dgm:pt>
    <dgm:pt modelId="{19B2FFB4-E882-4ABF-9A22-62F942949D9E}" type="sibTrans" cxnId="{FEE72523-19DF-406D-90EB-817AA6C37879}">
      <dgm:prSet/>
      <dgm:spPr/>
      <dgm:t>
        <a:bodyPr/>
        <a:lstStyle/>
        <a:p>
          <a:pPr algn="l"/>
          <a:endParaRPr lang="en-IN"/>
        </a:p>
      </dgm:t>
    </dgm:pt>
    <dgm:pt modelId="{7782F999-5534-4FC2-B05B-BFFD07F20C3F}">
      <dgm:prSet/>
      <dgm:spPr/>
      <dgm:t>
        <a:bodyPr/>
        <a:lstStyle/>
        <a:p>
          <a:pPr algn="l"/>
          <a:r>
            <a:rPr lang="en-US" b="1" dirty="0">
              <a:cs typeface="Arial"/>
            </a:rPr>
            <a:t>Zenoh</a:t>
          </a:r>
          <a:r>
            <a:rPr lang="en-US" dirty="0">
              <a:cs typeface="Arial"/>
            </a:rPr>
            <a:t>: Lightweight protocol for pub/sub + data queries [4]</a:t>
          </a:r>
          <a:endParaRPr lang="en-US" dirty="0"/>
        </a:p>
      </dgm:t>
    </dgm:pt>
    <dgm:pt modelId="{428D9C16-1D07-48CE-9ACD-BBB3E449E370}" type="parTrans" cxnId="{517F24FD-9AF5-4656-87FA-D0312A34F00C}">
      <dgm:prSet/>
      <dgm:spPr/>
      <dgm:t>
        <a:bodyPr/>
        <a:lstStyle/>
        <a:p>
          <a:pPr algn="l"/>
          <a:endParaRPr lang="en-IN"/>
        </a:p>
      </dgm:t>
    </dgm:pt>
    <dgm:pt modelId="{1922FE70-AC38-4E61-A7CD-490AE3A2A93A}" type="sibTrans" cxnId="{517F24FD-9AF5-4656-87FA-D0312A34F00C}">
      <dgm:prSet/>
      <dgm:spPr/>
      <dgm:t>
        <a:bodyPr/>
        <a:lstStyle/>
        <a:p>
          <a:pPr algn="l"/>
          <a:endParaRPr lang="en-IN"/>
        </a:p>
      </dgm:t>
    </dgm:pt>
    <dgm:pt modelId="{899B9191-8095-47A7-A46C-134092CBA679}">
      <dgm:prSet/>
      <dgm:spPr/>
      <dgm:t>
        <a:bodyPr/>
        <a:lstStyle/>
        <a:p>
          <a:pPr algn="l"/>
          <a:r>
            <a:rPr lang="en-US" b="1" noProof="0" dirty="0">
              <a:cs typeface="Arial"/>
            </a:rPr>
            <a:t>Kuksa</a:t>
          </a:r>
          <a:r>
            <a:rPr lang="en-US" b="1" dirty="0">
              <a:cs typeface="Arial"/>
            </a:rPr>
            <a:t> Databroker</a:t>
          </a:r>
          <a:r>
            <a:rPr lang="en-US" dirty="0">
              <a:cs typeface="Arial"/>
            </a:rPr>
            <a:t>: Shares VSS signals [6]</a:t>
          </a:r>
          <a:endParaRPr lang="en-IN" dirty="0"/>
        </a:p>
      </dgm:t>
    </dgm:pt>
    <dgm:pt modelId="{85D65CB1-3532-4F1C-A004-D42DA3FF25DC}" type="parTrans" cxnId="{FAB6D381-E397-4C11-9F87-2FA26F72832E}">
      <dgm:prSet/>
      <dgm:spPr/>
      <dgm:t>
        <a:bodyPr/>
        <a:lstStyle/>
        <a:p>
          <a:pPr algn="l"/>
          <a:endParaRPr lang="en-IN"/>
        </a:p>
      </dgm:t>
    </dgm:pt>
    <dgm:pt modelId="{5AB07D63-9B61-4215-A0A9-28CEC0A1A4AB}" type="sibTrans" cxnId="{FAB6D381-E397-4C11-9F87-2FA26F72832E}">
      <dgm:prSet/>
      <dgm:spPr/>
      <dgm:t>
        <a:bodyPr/>
        <a:lstStyle/>
        <a:p>
          <a:pPr algn="l"/>
          <a:endParaRPr lang="en-IN"/>
        </a:p>
      </dgm:t>
    </dgm:pt>
    <dgm:pt modelId="{CCB8915E-F465-41DA-9F91-8835F8237185}">
      <dgm:prSet/>
      <dgm:spPr/>
      <dgm:t>
        <a:bodyPr/>
        <a:lstStyle/>
        <a:p>
          <a:pPr algn="l"/>
          <a:r>
            <a:rPr lang="en-US" b="1" noProof="0" dirty="0">
              <a:cs typeface="Arial"/>
            </a:rPr>
            <a:t>VSS</a:t>
          </a:r>
          <a:r>
            <a:rPr lang="en-US" noProof="0" dirty="0">
              <a:cs typeface="Arial"/>
            </a:rPr>
            <a:t>: Vehicle Signal Specification [5]</a:t>
          </a:r>
          <a:endParaRPr lang="en-US" dirty="0"/>
        </a:p>
      </dgm:t>
    </dgm:pt>
    <dgm:pt modelId="{461C611B-3BA9-43EA-9950-52B7615B0121}" type="parTrans" cxnId="{3132EDA2-EDAC-432E-85FB-5DB19C29FDA9}">
      <dgm:prSet/>
      <dgm:spPr/>
      <dgm:t>
        <a:bodyPr/>
        <a:lstStyle/>
        <a:p>
          <a:endParaRPr lang="en-IN"/>
        </a:p>
      </dgm:t>
    </dgm:pt>
    <dgm:pt modelId="{2BD6BCAF-5831-409C-8C7C-47FDEF2A0FEE}" type="sibTrans" cxnId="{3132EDA2-EDAC-432E-85FB-5DB19C29FDA9}">
      <dgm:prSet/>
      <dgm:spPr/>
      <dgm:t>
        <a:bodyPr/>
        <a:lstStyle/>
        <a:p>
          <a:endParaRPr lang="en-IN"/>
        </a:p>
      </dgm:t>
    </dgm:pt>
    <dgm:pt modelId="{3B63FE9C-05E0-4E0F-9ECD-2665F1B9ED45}" type="pres">
      <dgm:prSet presAssocID="{7FC7C8DE-B2EC-42DB-98F6-A8C2A71EDA73}" presName="linearFlow" presStyleCnt="0">
        <dgm:presLayoutVars>
          <dgm:dir/>
          <dgm:resizeHandles val="exact"/>
        </dgm:presLayoutVars>
      </dgm:prSet>
      <dgm:spPr/>
    </dgm:pt>
    <dgm:pt modelId="{CCE904AB-4784-43D7-9B18-7C4730B091ED}" type="pres">
      <dgm:prSet presAssocID="{7B420A91-3EDA-4ABA-AC65-965B6DD314E9}" presName="composite" presStyleCnt="0"/>
      <dgm:spPr/>
    </dgm:pt>
    <dgm:pt modelId="{E011ECFB-18F9-4128-B4EE-A1CA1381DD47}" type="pres">
      <dgm:prSet presAssocID="{7B420A91-3EDA-4ABA-AC65-965B6DD314E9}" presName="imgShp" presStyleLbl="fgImgPlace1" presStyleIdx="0" presStyleCnt="6" custLinFactNeighborX="-1999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10467768-840F-4FCF-ADEE-6B3E137BD4BD}" type="pres">
      <dgm:prSet presAssocID="{7B420A91-3EDA-4ABA-AC65-965B6DD314E9}" presName="txShp" presStyleLbl="node1" presStyleIdx="0" presStyleCnt="6" custLinFactNeighborY="-1846">
        <dgm:presLayoutVars>
          <dgm:bulletEnabled val="1"/>
        </dgm:presLayoutVars>
      </dgm:prSet>
      <dgm:spPr/>
    </dgm:pt>
    <dgm:pt modelId="{9E107B60-D44D-4BB3-BCCC-C71EB0024BE7}" type="pres">
      <dgm:prSet presAssocID="{D1C7B1DE-BA4B-4141-9ABB-A4E0A1B6A649}" presName="spacing" presStyleCnt="0"/>
      <dgm:spPr/>
    </dgm:pt>
    <dgm:pt modelId="{AE57F601-0A80-4987-9C9C-9355200B7D9F}" type="pres">
      <dgm:prSet presAssocID="{B847BB5C-991B-4239-972A-4CA76EEA4708}" presName="composite" presStyleCnt="0"/>
      <dgm:spPr/>
    </dgm:pt>
    <dgm:pt modelId="{557EB385-94A4-46FB-86EE-30ACE3BC798A}" type="pres">
      <dgm:prSet presAssocID="{B847BB5C-991B-4239-972A-4CA76EEA4708}" presName="imgShp" presStyleLbl="fgImgPlace1" presStyleIdx="1" presStyleCnt="6" custLinFactNeighborX="-1999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ug"/>
        </a:ext>
      </dgm:extLst>
    </dgm:pt>
    <dgm:pt modelId="{1D3CB713-2191-4DD5-913F-9302289AAADF}" type="pres">
      <dgm:prSet presAssocID="{B847BB5C-991B-4239-972A-4CA76EEA4708}" presName="txShp" presStyleLbl="node1" presStyleIdx="1" presStyleCnt="6">
        <dgm:presLayoutVars>
          <dgm:bulletEnabled val="1"/>
        </dgm:presLayoutVars>
      </dgm:prSet>
      <dgm:spPr/>
    </dgm:pt>
    <dgm:pt modelId="{9B71568D-3942-4845-ACFA-555969E289CF}" type="pres">
      <dgm:prSet presAssocID="{6244D6AB-817E-47A8-A68A-B8C111B002B5}" presName="spacing" presStyleCnt="0"/>
      <dgm:spPr/>
    </dgm:pt>
    <dgm:pt modelId="{54152DC7-6B97-4F18-A9F0-257533716688}" type="pres">
      <dgm:prSet presAssocID="{6DCDA3F9-D424-478A-B36A-1F356010EC5D}" presName="composite" presStyleCnt="0"/>
      <dgm:spPr/>
    </dgm:pt>
    <dgm:pt modelId="{931479F3-3BD3-44B0-B497-751480315FAE}" type="pres">
      <dgm:prSet presAssocID="{6DCDA3F9-D424-478A-B36A-1F356010EC5D}" presName="imgShp" presStyleLbl="fgImgPlace1" presStyleIdx="2" presStyleCnt="6" custLinFactNeighborX="-1999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8C14032B-AAB6-4AC6-8380-42FCDD0AA705}" type="pres">
      <dgm:prSet presAssocID="{6DCDA3F9-D424-478A-B36A-1F356010EC5D}" presName="txShp" presStyleLbl="node1" presStyleIdx="2" presStyleCnt="6" custLinFactNeighborX="388">
        <dgm:presLayoutVars>
          <dgm:bulletEnabled val="1"/>
        </dgm:presLayoutVars>
      </dgm:prSet>
      <dgm:spPr/>
    </dgm:pt>
    <dgm:pt modelId="{BAE275FD-021D-4E15-943F-44E6D572A801}" type="pres">
      <dgm:prSet presAssocID="{19B2FFB4-E882-4ABF-9A22-62F942949D9E}" presName="spacing" presStyleCnt="0"/>
      <dgm:spPr/>
    </dgm:pt>
    <dgm:pt modelId="{38CDC385-6F1E-4C58-9CDF-4DB9BAF238F6}" type="pres">
      <dgm:prSet presAssocID="{7782F999-5534-4FC2-B05B-BFFD07F20C3F}" presName="composite" presStyleCnt="0"/>
      <dgm:spPr/>
    </dgm:pt>
    <dgm:pt modelId="{F140E917-772A-4D2B-97A1-B1C999B26C65}" type="pres">
      <dgm:prSet presAssocID="{7782F999-5534-4FC2-B05B-BFFD07F20C3F}" presName="imgShp" presStyleLbl="fgImgPlace1" presStyleIdx="3" presStyleCnt="6" custLinFactNeighborX="-1999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DE577B91-35D5-45A6-9813-2DE9024E765D}" type="pres">
      <dgm:prSet presAssocID="{7782F999-5534-4FC2-B05B-BFFD07F20C3F}" presName="txShp" presStyleLbl="node1" presStyleIdx="3" presStyleCnt="6">
        <dgm:presLayoutVars>
          <dgm:bulletEnabled val="1"/>
        </dgm:presLayoutVars>
      </dgm:prSet>
      <dgm:spPr/>
    </dgm:pt>
    <dgm:pt modelId="{86B5664B-016C-4FD5-9483-6103E31CBC99}" type="pres">
      <dgm:prSet presAssocID="{1922FE70-AC38-4E61-A7CD-490AE3A2A93A}" presName="spacing" presStyleCnt="0"/>
      <dgm:spPr/>
    </dgm:pt>
    <dgm:pt modelId="{97E48533-3893-49FC-93C3-5D67B7F36501}" type="pres">
      <dgm:prSet presAssocID="{CCB8915E-F465-41DA-9F91-8835F8237185}" presName="composite" presStyleCnt="0"/>
      <dgm:spPr/>
    </dgm:pt>
    <dgm:pt modelId="{0F2FAE4B-D5B5-4327-8B1F-8B5DB58913A3}" type="pres">
      <dgm:prSet presAssocID="{CCB8915E-F465-41DA-9F91-8835F8237185}" presName="imgShp" presStyleLbl="fgImgPlace1" presStyleIdx="4" presStyleCnt="6" custLinFactNeighborX="-19992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5BDBD5C-19E2-4B8C-A7B0-93DC1B876073}" type="pres">
      <dgm:prSet presAssocID="{CCB8915E-F465-41DA-9F91-8835F8237185}" presName="txShp" presStyleLbl="node1" presStyleIdx="4" presStyleCnt="6">
        <dgm:presLayoutVars>
          <dgm:bulletEnabled val="1"/>
        </dgm:presLayoutVars>
      </dgm:prSet>
      <dgm:spPr/>
    </dgm:pt>
    <dgm:pt modelId="{B70EB303-90A0-4D0C-A32F-39BB9C23B0E2}" type="pres">
      <dgm:prSet presAssocID="{2BD6BCAF-5831-409C-8C7C-47FDEF2A0FEE}" presName="spacing" presStyleCnt="0"/>
      <dgm:spPr/>
    </dgm:pt>
    <dgm:pt modelId="{6206BD9A-E199-4D75-BC14-4CECF41C76D5}" type="pres">
      <dgm:prSet presAssocID="{899B9191-8095-47A7-A46C-134092CBA679}" presName="composite" presStyleCnt="0"/>
      <dgm:spPr/>
    </dgm:pt>
    <dgm:pt modelId="{B6162DEC-174B-4C70-8F89-50979287D5B8}" type="pres">
      <dgm:prSet presAssocID="{899B9191-8095-47A7-A46C-134092CBA679}" presName="imgShp" presStyleLbl="fgImgPlace1" presStyleIdx="5" presStyleCnt="6" custLinFactNeighborX="-1999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0D641BF-2F62-4F69-BA83-CC726FBAB1BD}" type="pres">
      <dgm:prSet presAssocID="{899B9191-8095-47A7-A46C-134092CBA679}" presName="txShp" presStyleLbl="node1" presStyleIdx="5" presStyleCnt="6">
        <dgm:presLayoutVars>
          <dgm:bulletEnabled val="1"/>
        </dgm:presLayoutVars>
      </dgm:prSet>
      <dgm:spPr/>
    </dgm:pt>
  </dgm:ptLst>
  <dgm:cxnLst>
    <dgm:cxn modelId="{94BC9105-D6D4-4C7A-87EB-3F31C5FB630A}" type="presOf" srcId="{899B9191-8095-47A7-A46C-134092CBA679}" destId="{40D641BF-2F62-4F69-BA83-CC726FBAB1BD}" srcOrd="0" destOrd="0" presId="urn:microsoft.com/office/officeart/2005/8/layout/vList3"/>
    <dgm:cxn modelId="{FEE72523-19DF-406D-90EB-817AA6C37879}" srcId="{7FC7C8DE-B2EC-42DB-98F6-A8C2A71EDA73}" destId="{6DCDA3F9-D424-478A-B36A-1F356010EC5D}" srcOrd="2" destOrd="0" parTransId="{8D3DA306-67ED-45DB-A983-2B627BBAD2FA}" sibTransId="{19B2FFB4-E882-4ABF-9A22-62F942949D9E}"/>
    <dgm:cxn modelId="{B0F63F36-4579-4B47-9DE4-852CE6DD79C5}" type="presOf" srcId="{CCB8915E-F465-41DA-9F91-8835F8237185}" destId="{D5BDBD5C-19E2-4B8C-A7B0-93DC1B876073}" srcOrd="0" destOrd="0" presId="urn:microsoft.com/office/officeart/2005/8/layout/vList3"/>
    <dgm:cxn modelId="{4022E95B-C289-4F69-BFE8-A8E82885CCFF}" type="presOf" srcId="{7782F999-5534-4FC2-B05B-BFFD07F20C3F}" destId="{DE577B91-35D5-45A6-9813-2DE9024E765D}" srcOrd="0" destOrd="0" presId="urn:microsoft.com/office/officeart/2005/8/layout/vList3"/>
    <dgm:cxn modelId="{37DD8768-9AB7-4AB8-BF49-B01C38AFD3BF}" type="presOf" srcId="{7FC7C8DE-B2EC-42DB-98F6-A8C2A71EDA73}" destId="{3B63FE9C-05E0-4E0F-9ECD-2665F1B9ED45}" srcOrd="0" destOrd="0" presId="urn:microsoft.com/office/officeart/2005/8/layout/vList3"/>
    <dgm:cxn modelId="{E43C2879-73BA-4571-89FC-70FAF3ED84A6}" type="presOf" srcId="{7B420A91-3EDA-4ABA-AC65-965B6DD314E9}" destId="{10467768-840F-4FCF-ADEE-6B3E137BD4BD}" srcOrd="0" destOrd="0" presId="urn:microsoft.com/office/officeart/2005/8/layout/vList3"/>
    <dgm:cxn modelId="{FAB6D381-E397-4C11-9F87-2FA26F72832E}" srcId="{7FC7C8DE-B2EC-42DB-98F6-A8C2A71EDA73}" destId="{899B9191-8095-47A7-A46C-134092CBA679}" srcOrd="5" destOrd="0" parTransId="{85D65CB1-3532-4F1C-A004-D42DA3FF25DC}" sibTransId="{5AB07D63-9B61-4215-A0A9-28CEC0A1A4AB}"/>
    <dgm:cxn modelId="{3132EDA2-EDAC-432E-85FB-5DB19C29FDA9}" srcId="{7FC7C8DE-B2EC-42DB-98F6-A8C2A71EDA73}" destId="{CCB8915E-F465-41DA-9F91-8835F8237185}" srcOrd="4" destOrd="0" parTransId="{461C611B-3BA9-43EA-9950-52B7615B0121}" sibTransId="{2BD6BCAF-5831-409C-8C7C-47FDEF2A0FEE}"/>
    <dgm:cxn modelId="{E84CF3A8-E6EB-4CD3-B587-10CF30775B72}" type="presOf" srcId="{B847BB5C-991B-4239-972A-4CA76EEA4708}" destId="{1D3CB713-2191-4DD5-913F-9302289AAADF}" srcOrd="0" destOrd="0" presId="urn:microsoft.com/office/officeart/2005/8/layout/vList3"/>
    <dgm:cxn modelId="{7BD689B7-2680-4534-96F5-2780BED03C19}" srcId="{7FC7C8DE-B2EC-42DB-98F6-A8C2A71EDA73}" destId="{7B420A91-3EDA-4ABA-AC65-965B6DD314E9}" srcOrd="0" destOrd="0" parTransId="{95E013CD-579B-4AC9-98E5-FA6CBF9D61D6}" sibTransId="{D1C7B1DE-BA4B-4141-9ABB-A4E0A1B6A649}"/>
    <dgm:cxn modelId="{96614BC8-FEC5-4557-87A2-9B5DB9C6DD1B}" srcId="{7FC7C8DE-B2EC-42DB-98F6-A8C2A71EDA73}" destId="{B847BB5C-991B-4239-972A-4CA76EEA4708}" srcOrd="1" destOrd="0" parTransId="{852526A7-8CFE-43C5-A7F7-070EFF510DE8}" sibTransId="{6244D6AB-817E-47A8-A68A-B8C111B002B5}"/>
    <dgm:cxn modelId="{C4EFB0E5-65D9-494B-A972-F98EB0DE545C}" type="presOf" srcId="{6DCDA3F9-D424-478A-B36A-1F356010EC5D}" destId="{8C14032B-AAB6-4AC6-8380-42FCDD0AA705}" srcOrd="0" destOrd="0" presId="urn:microsoft.com/office/officeart/2005/8/layout/vList3"/>
    <dgm:cxn modelId="{517F24FD-9AF5-4656-87FA-D0312A34F00C}" srcId="{7FC7C8DE-B2EC-42DB-98F6-A8C2A71EDA73}" destId="{7782F999-5534-4FC2-B05B-BFFD07F20C3F}" srcOrd="3" destOrd="0" parTransId="{428D9C16-1D07-48CE-9ACD-BBB3E449E370}" sibTransId="{1922FE70-AC38-4E61-A7CD-490AE3A2A93A}"/>
    <dgm:cxn modelId="{870E11C0-2691-4068-8A8F-BBE0A405E240}" type="presParOf" srcId="{3B63FE9C-05E0-4E0F-9ECD-2665F1B9ED45}" destId="{CCE904AB-4784-43D7-9B18-7C4730B091ED}" srcOrd="0" destOrd="0" presId="urn:microsoft.com/office/officeart/2005/8/layout/vList3"/>
    <dgm:cxn modelId="{7DA11FE3-FEB0-4E4D-B1F7-FBB4780FE92A}" type="presParOf" srcId="{CCE904AB-4784-43D7-9B18-7C4730B091ED}" destId="{E011ECFB-18F9-4128-B4EE-A1CA1381DD47}" srcOrd="0" destOrd="0" presId="urn:microsoft.com/office/officeart/2005/8/layout/vList3"/>
    <dgm:cxn modelId="{57278770-41DF-4959-9A5E-FAEF31B55E41}" type="presParOf" srcId="{CCE904AB-4784-43D7-9B18-7C4730B091ED}" destId="{10467768-840F-4FCF-ADEE-6B3E137BD4BD}" srcOrd="1" destOrd="0" presId="urn:microsoft.com/office/officeart/2005/8/layout/vList3"/>
    <dgm:cxn modelId="{36CF7D71-5614-4EED-BDF9-69C445448EDC}" type="presParOf" srcId="{3B63FE9C-05E0-4E0F-9ECD-2665F1B9ED45}" destId="{9E107B60-D44D-4BB3-BCCC-C71EB0024BE7}" srcOrd="1" destOrd="0" presId="urn:microsoft.com/office/officeart/2005/8/layout/vList3"/>
    <dgm:cxn modelId="{EE5CCB80-CBDE-43D6-A5C3-0165B8F36805}" type="presParOf" srcId="{3B63FE9C-05E0-4E0F-9ECD-2665F1B9ED45}" destId="{AE57F601-0A80-4987-9C9C-9355200B7D9F}" srcOrd="2" destOrd="0" presId="urn:microsoft.com/office/officeart/2005/8/layout/vList3"/>
    <dgm:cxn modelId="{2B3E7310-E892-47FB-823F-5D10A988EA88}" type="presParOf" srcId="{AE57F601-0A80-4987-9C9C-9355200B7D9F}" destId="{557EB385-94A4-46FB-86EE-30ACE3BC798A}" srcOrd="0" destOrd="0" presId="urn:microsoft.com/office/officeart/2005/8/layout/vList3"/>
    <dgm:cxn modelId="{0D96C6BB-9E4F-46FF-AE05-EA15B32F68E8}" type="presParOf" srcId="{AE57F601-0A80-4987-9C9C-9355200B7D9F}" destId="{1D3CB713-2191-4DD5-913F-9302289AAADF}" srcOrd="1" destOrd="0" presId="urn:microsoft.com/office/officeart/2005/8/layout/vList3"/>
    <dgm:cxn modelId="{576BC071-766F-4B85-9093-DF0BF90B5CFB}" type="presParOf" srcId="{3B63FE9C-05E0-4E0F-9ECD-2665F1B9ED45}" destId="{9B71568D-3942-4845-ACFA-555969E289CF}" srcOrd="3" destOrd="0" presId="urn:microsoft.com/office/officeart/2005/8/layout/vList3"/>
    <dgm:cxn modelId="{3385E6B0-68D3-4871-8EEF-71584F1C4A85}" type="presParOf" srcId="{3B63FE9C-05E0-4E0F-9ECD-2665F1B9ED45}" destId="{54152DC7-6B97-4F18-A9F0-257533716688}" srcOrd="4" destOrd="0" presId="urn:microsoft.com/office/officeart/2005/8/layout/vList3"/>
    <dgm:cxn modelId="{28D32E27-4AC0-49BE-81BA-77F7C0979222}" type="presParOf" srcId="{54152DC7-6B97-4F18-A9F0-257533716688}" destId="{931479F3-3BD3-44B0-B497-751480315FAE}" srcOrd="0" destOrd="0" presId="urn:microsoft.com/office/officeart/2005/8/layout/vList3"/>
    <dgm:cxn modelId="{FAB18570-0479-4011-BCFB-EDE530AC84D5}" type="presParOf" srcId="{54152DC7-6B97-4F18-A9F0-257533716688}" destId="{8C14032B-AAB6-4AC6-8380-42FCDD0AA705}" srcOrd="1" destOrd="0" presId="urn:microsoft.com/office/officeart/2005/8/layout/vList3"/>
    <dgm:cxn modelId="{65E2095E-B51F-43DB-81EE-867176E0C0C0}" type="presParOf" srcId="{3B63FE9C-05E0-4E0F-9ECD-2665F1B9ED45}" destId="{BAE275FD-021D-4E15-943F-44E6D572A801}" srcOrd="5" destOrd="0" presId="urn:microsoft.com/office/officeart/2005/8/layout/vList3"/>
    <dgm:cxn modelId="{C716DBD5-870A-4851-90C2-565FAF400354}" type="presParOf" srcId="{3B63FE9C-05E0-4E0F-9ECD-2665F1B9ED45}" destId="{38CDC385-6F1E-4C58-9CDF-4DB9BAF238F6}" srcOrd="6" destOrd="0" presId="urn:microsoft.com/office/officeart/2005/8/layout/vList3"/>
    <dgm:cxn modelId="{9785341D-D8EA-48AA-B922-F859C68BDDD1}" type="presParOf" srcId="{38CDC385-6F1E-4C58-9CDF-4DB9BAF238F6}" destId="{F140E917-772A-4D2B-97A1-B1C999B26C65}" srcOrd="0" destOrd="0" presId="urn:microsoft.com/office/officeart/2005/8/layout/vList3"/>
    <dgm:cxn modelId="{B5485E13-D87B-483D-B196-BF4CE20AB472}" type="presParOf" srcId="{38CDC385-6F1E-4C58-9CDF-4DB9BAF238F6}" destId="{DE577B91-35D5-45A6-9813-2DE9024E765D}" srcOrd="1" destOrd="0" presId="urn:microsoft.com/office/officeart/2005/8/layout/vList3"/>
    <dgm:cxn modelId="{FBBB8512-7489-425D-B4CF-E5EDDC7F42A6}" type="presParOf" srcId="{3B63FE9C-05E0-4E0F-9ECD-2665F1B9ED45}" destId="{86B5664B-016C-4FD5-9483-6103E31CBC99}" srcOrd="7" destOrd="0" presId="urn:microsoft.com/office/officeart/2005/8/layout/vList3"/>
    <dgm:cxn modelId="{6DC25D5C-7768-40F5-B0FD-3470D6045FC0}" type="presParOf" srcId="{3B63FE9C-05E0-4E0F-9ECD-2665F1B9ED45}" destId="{97E48533-3893-49FC-93C3-5D67B7F36501}" srcOrd="8" destOrd="0" presId="urn:microsoft.com/office/officeart/2005/8/layout/vList3"/>
    <dgm:cxn modelId="{AD629CEB-B332-4A29-8562-27E2FB4CBF9E}" type="presParOf" srcId="{97E48533-3893-49FC-93C3-5D67B7F36501}" destId="{0F2FAE4B-D5B5-4327-8B1F-8B5DB58913A3}" srcOrd="0" destOrd="0" presId="urn:microsoft.com/office/officeart/2005/8/layout/vList3"/>
    <dgm:cxn modelId="{7E814E83-8FF8-4765-B394-9E400F48F4A3}" type="presParOf" srcId="{97E48533-3893-49FC-93C3-5D67B7F36501}" destId="{D5BDBD5C-19E2-4B8C-A7B0-93DC1B876073}" srcOrd="1" destOrd="0" presId="urn:microsoft.com/office/officeart/2005/8/layout/vList3"/>
    <dgm:cxn modelId="{01085194-41D1-424D-9035-AA96816E4C5F}" type="presParOf" srcId="{3B63FE9C-05E0-4E0F-9ECD-2665F1B9ED45}" destId="{B70EB303-90A0-4D0C-A32F-39BB9C23B0E2}" srcOrd="9" destOrd="0" presId="urn:microsoft.com/office/officeart/2005/8/layout/vList3"/>
    <dgm:cxn modelId="{6E5A6CDB-74DD-42AD-90A8-881F2CCD235B}" type="presParOf" srcId="{3B63FE9C-05E0-4E0F-9ECD-2665F1B9ED45}" destId="{6206BD9A-E199-4D75-BC14-4CECF41C76D5}" srcOrd="10" destOrd="0" presId="urn:microsoft.com/office/officeart/2005/8/layout/vList3"/>
    <dgm:cxn modelId="{58699840-977C-4B9E-B2E2-A3E52D8D84B2}" type="presParOf" srcId="{6206BD9A-E199-4D75-BC14-4CECF41C76D5}" destId="{B6162DEC-174B-4C70-8F89-50979287D5B8}" srcOrd="0" destOrd="0" presId="urn:microsoft.com/office/officeart/2005/8/layout/vList3"/>
    <dgm:cxn modelId="{A291EA06-5D75-41D9-BA3C-A19DDD955A29}" type="presParOf" srcId="{6206BD9A-E199-4D75-BC14-4CECF41C76D5}" destId="{40D641BF-2F62-4F69-BA83-CC726FBAB1B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907666-D2B6-4EB5-B2C1-6BF084494A60}" type="doc">
      <dgm:prSet loTypeId="urn:microsoft.com/office/officeart/2008/layout/AlternatingPictureCircles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B71956B-9B17-448B-9379-66B019BE9820}">
      <dgm:prSet phldrT="[Text]" custT="1"/>
      <dgm:spPr/>
      <dgm:t>
        <a:bodyPr/>
        <a:lstStyle/>
        <a:p>
          <a:r>
            <a:rPr lang="en-US" sz="600" b="0" dirty="0"/>
            <a:t>Publish</a:t>
          </a:r>
          <a:endParaRPr lang="en-IN" sz="600" b="0" dirty="0"/>
        </a:p>
      </dgm:t>
    </dgm:pt>
    <dgm:pt modelId="{7AB10CF4-A4BF-45B1-BAE0-CFC7EA5A9A04}" type="parTrans" cxnId="{1DCC4FF7-71C3-452A-B468-3286E84437F2}">
      <dgm:prSet/>
      <dgm:spPr/>
      <dgm:t>
        <a:bodyPr/>
        <a:lstStyle/>
        <a:p>
          <a:endParaRPr lang="en-IN"/>
        </a:p>
      </dgm:t>
    </dgm:pt>
    <dgm:pt modelId="{22AC3EC0-72EC-4064-A15E-1CBFA7FCBF75}" type="sibTrans" cxnId="{1DCC4FF7-71C3-452A-B468-3286E84437F2}">
      <dgm:prSet/>
      <dgm:spPr/>
      <dgm:t>
        <a:bodyPr/>
        <a:lstStyle/>
        <a:p>
          <a:endParaRPr lang="en-IN"/>
        </a:p>
      </dgm:t>
    </dgm:pt>
    <dgm:pt modelId="{F712A5ED-4875-4BD0-93DF-846930011E1F}">
      <dgm:prSet phldrT="[Text]" custT="1"/>
      <dgm:spPr/>
      <dgm:t>
        <a:bodyPr/>
        <a:lstStyle/>
        <a:p>
          <a:r>
            <a:rPr lang="en-US" sz="600" b="0" dirty="0"/>
            <a:t>Subscribe</a:t>
          </a:r>
          <a:endParaRPr lang="en-IN" sz="600" b="0" dirty="0"/>
        </a:p>
      </dgm:t>
    </dgm:pt>
    <dgm:pt modelId="{B9DC6DA8-7912-4622-86C6-F044A8C53F18}" type="parTrans" cxnId="{B7F5B002-AF3F-4D27-9BFD-31A20ECB7627}">
      <dgm:prSet/>
      <dgm:spPr/>
      <dgm:t>
        <a:bodyPr/>
        <a:lstStyle/>
        <a:p>
          <a:endParaRPr lang="en-IN"/>
        </a:p>
      </dgm:t>
    </dgm:pt>
    <dgm:pt modelId="{2BAA8B4F-02A3-4886-8792-820548C7E3CB}" type="sibTrans" cxnId="{B7F5B002-AF3F-4D27-9BFD-31A20ECB7627}">
      <dgm:prSet/>
      <dgm:spPr/>
      <dgm:t>
        <a:bodyPr/>
        <a:lstStyle/>
        <a:p>
          <a:endParaRPr lang="en-IN"/>
        </a:p>
      </dgm:t>
    </dgm:pt>
    <dgm:pt modelId="{35C1276A-D509-405D-BD8A-526C9C49F888}">
      <dgm:prSet phldrT="[Text]" custT="1"/>
      <dgm:spPr/>
      <dgm:t>
        <a:bodyPr/>
        <a:lstStyle/>
        <a:p>
          <a:r>
            <a:rPr lang="en-US" sz="600" b="0" dirty="0"/>
            <a:t> Kuksa (VSS)</a:t>
          </a:r>
          <a:endParaRPr lang="en-IN" sz="600" b="0" dirty="0"/>
        </a:p>
      </dgm:t>
    </dgm:pt>
    <dgm:pt modelId="{7754C149-E21D-4AA1-B4FB-C95CFE3D8FDC}" type="sibTrans" cxnId="{728D2907-3A9E-4465-A957-A15BA4AAC867}">
      <dgm:prSet/>
      <dgm:spPr/>
      <dgm:t>
        <a:bodyPr/>
        <a:lstStyle/>
        <a:p>
          <a:endParaRPr lang="en-IN"/>
        </a:p>
      </dgm:t>
    </dgm:pt>
    <dgm:pt modelId="{5B3E6375-139A-47E0-A272-7022DBE776E9}" type="parTrans" cxnId="{728D2907-3A9E-4465-A957-A15BA4AAC867}">
      <dgm:prSet/>
      <dgm:spPr/>
      <dgm:t>
        <a:bodyPr/>
        <a:lstStyle/>
        <a:p>
          <a:endParaRPr lang="en-IN"/>
        </a:p>
      </dgm:t>
    </dgm:pt>
    <dgm:pt modelId="{683AF99A-BE3D-4E4E-B28C-E8C210E06822}">
      <dgm:prSet phldrT="[Text]" custT="1"/>
      <dgm:spPr/>
      <dgm:t>
        <a:bodyPr/>
        <a:lstStyle/>
        <a:p>
          <a:r>
            <a:rPr lang="en-US" sz="600" b="0" dirty="0"/>
            <a:t>Data sync</a:t>
          </a:r>
          <a:endParaRPr lang="en-IN" sz="500" b="0" dirty="0"/>
        </a:p>
      </dgm:t>
    </dgm:pt>
    <dgm:pt modelId="{A575B433-7152-4E7B-B9A7-04973D4AA8AA}" type="parTrans" cxnId="{673D8085-7B22-4432-ABCA-190B011AC4DC}">
      <dgm:prSet/>
      <dgm:spPr/>
      <dgm:t>
        <a:bodyPr/>
        <a:lstStyle/>
        <a:p>
          <a:endParaRPr lang="en-IN"/>
        </a:p>
      </dgm:t>
    </dgm:pt>
    <dgm:pt modelId="{96E53B3B-CAB4-4119-9E2D-3A07E6C382D7}" type="sibTrans" cxnId="{673D8085-7B22-4432-ABCA-190B011AC4DC}">
      <dgm:prSet/>
      <dgm:spPr/>
      <dgm:t>
        <a:bodyPr/>
        <a:lstStyle/>
        <a:p>
          <a:endParaRPr lang="en-IN"/>
        </a:p>
      </dgm:t>
    </dgm:pt>
    <dgm:pt modelId="{ED6F413A-CEB3-4680-BD85-CEC4A5F6A536}">
      <dgm:prSet phldrT="[Text]" custT="1"/>
      <dgm:spPr/>
      <dgm:t>
        <a:bodyPr/>
        <a:lstStyle/>
        <a:p>
          <a:r>
            <a:rPr lang="en-US" sz="600" b="0" dirty="0"/>
            <a:t>API- Detection</a:t>
          </a:r>
          <a:endParaRPr lang="en-IN" sz="600" b="0" dirty="0"/>
        </a:p>
      </dgm:t>
    </dgm:pt>
    <dgm:pt modelId="{5D43726D-C0B3-4F0C-80B9-3F899D3FFB94}" type="parTrans" cxnId="{2102F4FF-69B3-43F6-A977-8196917E8C59}">
      <dgm:prSet/>
      <dgm:spPr/>
      <dgm:t>
        <a:bodyPr/>
        <a:lstStyle/>
        <a:p>
          <a:endParaRPr lang="en-IN"/>
        </a:p>
      </dgm:t>
    </dgm:pt>
    <dgm:pt modelId="{07F794C5-DEF5-47A3-8723-31A08B7A9833}" type="sibTrans" cxnId="{2102F4FF-69B3-43F6-A977-8196917E8C59}">
      <dgm:prSet/>
      <dgm:spPr/>
      <dgm:t>
        <a:bodyPr/>
        <a:lstStyle/>
        <a:p>
          <a:endParaRPr lang="en-IN"/>
        </a:p>
      </dgm:t>
    </dgm:pt>
    <dgm:pt modelId="{C22442EE-023C-4F95-96EA-88191B4E6971}" type="pres">
      <dgm:prSet presAssocID="{92907666-D2B6-4EB5-B2C1-6BF084494A60}" presName="Name0" presStyleCnt="0">
        <dgm:presLayoutVars>
          <dgm:chMax/>
          <dgm:chPref/>
          <dgm:dir/>
        </dgm:presLayoutVars>
      </dgm:prSet>
      <dgm:spPr/>
    </dgm:pt>
    <dgm:pt modelId="{7E2F14BB-793D-4CDF-AFA7-399A33455C09}" type="pres">
      <dgm:prSet presAssocID="{FB71956B-9B17-448B-9379-66B019BE9820}" presName="composite" presStyleCnt="0"/>
      <dgm:spPr/>
    </dgm:pt>
    <dgm:pt modelId="{F3E6ABED-0618-43B9-B313-C4F732238DE9}" type="pres">
      <dgm:prSet presAssocID="{FB71956B-9B17-448B-9379-66B019BE9820}" presName="Accent" presStyleLbl="alignNode1" presStyleIdx="0" presStyleCnt="9">
        <dgm:presLayoutVars>
          <dgm:chMax val="0"/>
          <dgm:chPref val="0"/>
        </dgm:presLayoutVars>
      </dgm:prSet>
      <dgm:spPr/>
    </dgm:pt>
    <dgm:pt modelId="{82311A32-17FA-41BA-8CFF-10A30703B8DC}" type="pres">
      <dgm:prSet presAssocID="{FB71956B-9B17-448B-9379-66B019BE9820}" presName="Image" presStyleLbl="bgImgPlace1" presStyleIdx="0" presStyleCnt="5" custScaleX="616812" custLinFactX="-100000" custLinFactNeighborX="-161761" custLinFactNeighborY="1346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accent1"/>
          </a:solidFill>
        </a:ln>
      </dgm:spPr>
    </dgm:pt>
    <dgm:pt modelId="{DBF36848-0948-4389-9632-9F99C9238C5D}" type="pres">
      <dgm:prSet presAssocID="{FB71956B-9B17-448B-9379-66B019BE9820}" presName="Parent" presStyleLbl="fgAccFollowNode1" presStyleIdx="0" presStyleCnt="5" custScaleX="118640" custScaleY="118642">
        <dgm:presLayoutVars>
          <dgm:chMax val="0"/>
          <dgm:chPref val="0"/>
          <dgm:bulletEnabled val="1"/>
        </dgm:presLayoutVars>
      </dgm:prSet>
      <dgm:spPr/>
    </dgm:pt>
    <dgm:pt modelId="{A7AC4906-3351-4DAE-A151-939B3A0A87CF}" type="pres">
      <dgm:prSet presAssocID="{FB71956B-9B17-448B-9379-66B019BE9820}" presName="Space" presStyleCnt="0">
        <dgm:presLayoutVars>
          <dgm:chMax val="0"/>
          <dgm:chPref val="0"/>
        </dgm:presLayoutVars>
      </dgm:prSet>
      <dgm:spPr/>
    </dgm:pt>
    <dgm:pt modelId="{10B52493-BAB0-4DD8-8052-EE122429A0D6}" type="pres">
      <dgm:prSet presAssocID="{22AC3EC0-72EC-4064-A15E-1CBFA7FCBF75}" presName="ConnectorComposite" presStyleCnt="0"/>
      <dgm:spPr/>
    </dgm:pt>
    <dgm:pt modelId="{94E0BACC-8352-4B5C-BA19-2526E840C695}" type="pres">
      <dgm:prSet presAssocID="{22AC3EC0-72EC-4064-A15E-1CBFA7FCBF75}" presName="TopSpacing" presStyleCnt="0"/>
      <dgm:spPr/>
    </dgm:pt>
    <dgm:pt modelId="{2FCAEAE2-B6FB-4B75-A344-E70E84737568}" type="pres">
      <dgm:prSet presAssocID="{22AC3EC0-72EC-4064-A15E-1CBFA7FCBF75}" presName="Connector" presStyleLbl="alignNode1" presStyleIdx="1" presStyleCnt="9" custScaleX="161341" custScaleY="217190"/>
      <dgm:spPr>
        <a:xfrm>
          <a:off x="4045618" y="607972"/>
          <a:ext cx="202849" cy="242156"/>
        </a:xfrm>
        <a:prstGeom prst="downArrow">
          <a:avLst/>
        </a:prstGeom>
        <a:gradFill rotWithShape="0">
          <a:gsLst>
            <a:gs pos="0">
              <a:srgbClr val="00BEFF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00BEFF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00BEFF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00BE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3424E5BA-D4CC-4DA5-AE01-5765F6C7F21D}" type="pres">
      <dgm:prSet presAssocID="{22AC3EC0-72EC-4064-A15E-1CBFA7FCBF75}" presName="BottomSpacing" presStyleCnt="0"/>
      <dgm:spPr/>
    </dgm:pt>
    <dgm:pt modelId="{73E3084C-DE9F-4DDC-B2DB-C1FB80B7254D}" type="pres">
      <dgm:prSet presAssocID="{F712A5ED-4875-4BD0-93DF-846930011E1F}" presName="composite" presStyleCnt="0"/>
      <dgm:spPr/>
    </dgm:pt>
    <dgm:pt modelId="{E31A96C6-9953-4315-8DB8-CEAF78F9FB19}" type="pres">
      <dgm:prSet presAssocID="{F712A5ED-4875-4BD0-93DF-846930011E1F}" presName="Accent" presStyleLbl="alignNode1" presStyleIdx="2" presStyleCnt="9">
        <dgm:presLayoutVars>
          <dgm:chMax val="0"/>
          <dgm:chPref val="0"/>
        </dgm:presLayoutVars>
      </dgm:prSet>
      <dgm:spPr/>
    </dgm:pt>
    <dgm:pt modelId="{5107A58C-03F7-499A-A922-AC0CBA0FFB8B}" type="pres">
      <dgm:prSet presAssocID="{F712A5ED-4875-4BD0-93DF-846930011E1F}" presName="Image" presStyleLbl="bgImgPlace1" presStyleIdx="1" presStyleCnt="5" custScaleX="627018" custLinFactX="100000" custLinFactNeighborX="167515" custLinFactNeighborY="297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chemeClr val="accent1"/>
          </a:solidFill>
        </a:ln>
      </dgm:spPr>
    </dgm:pt>
    <dgm:pt modelId="{047B36B5-F595-4A89-8A25-A7C796FAC7FA}" type="pres">
      <dgm:prSet presAssocID="{F712A5ED-4875-4BD0-93DF-846930011E1F}" presName="Parent" presStyleLbl="fgAccFollowNode1" presStyleIdx="1" presStyleCnt="5" custScaleX="118640" custScaleY="118642">
        <dgm:presLayoutVars>
          <dgm:chMax val="0"/>
          <dgm:chPref val="0"/>
          <dgm:bulletEnabled val="1"/>
        </dgm:presLayoutVars>
      </dgm:prSet>
      <dgm:spPr/>
    </dgm:pt>
    <dgm:pt modelId="{405AB026-CDF5-4337-AA5D-6FE88752229C}" type="pres">
      <dgm:prSet presAssocID="{F712A5ED-4875-4BD0-93DF-846930011E1F}" presName="Space" presStyleCnt="0">
        <dgm:presLayoutVars>
          <dgm:chMax val="0"/>
          <dgm:chPref val="0"/>
        </dgm:presLayoutVars>
      </dgm:prSet>
      <dgm:spPr/>
    </dgm:pt>
    <dgm:pt modelId="{4EE7D75C-7941-4F8A-8FA9-07B8FFDC5643}" type="pres">
      <dgm:prSet presAssocID="{2BAA8B4F-02A3-4886-8792-820548C7E3CB}" presName="ConnectorComposite" presStyleCnt="0"/>
      <dgm:spPr/>
    </dgm:pt>
    <dgm:pt modelId="{E0F70632-BE52-4464-A507-071AB29C2081}" type="pres">
      <dgm:prSet presAssocID="{2BAA8B4F-02A3-4886-8792-820548C7E3CB}" presName="TopSpacing" presStyleCnt="0"/>
      <dgm:spPr/>
    </dgm:pt>
    <dgm:pt modelId="{EF7E79CB-E3AC-42B8-9693-F1DA679C9DC8}" type="pres">
      <dgm:prSet presAssocID="{2BAA8B4F-02A3-4886-8792-820548C7E3CB}" presName="Connector" presStyleLbl="alignNode1" presStyleIdx="3" presStyleCnt="9" custScaleX="161693" custScaleY="217190"/>
      <dgm:spPr>
        <a:prstGeom prst="downArrow">
          <a:avLst/>
        </a:prstGeom>
      </dgm:spPr>
    </dgm:pt>
    <dgm:pt modelId="{654780D0-D6B5-488E-B39F-F740253AC52C}" type="pres">
      <dgm:prSet presAssocID="{2BAA8B4F-02A3-4886-8792-820548C7E3CB}" presName="BottomSpacing" presStyleCnt="0"/>
      <dgm:spPr/>
    </dgm:pt>
    <dgm:pt modelId="{87F48688-35CE-41F6-B7C4-1E72D38F2C7C}" type="pres">
      <dgm:prSet presAssocID="{35C1276A-D509-405D-BD8A-526C9C49F888}" presName="composite" presStyleCnt="0"/>
      <dgm:spPr/>
    </dgm:pt>
    <dgm:pt modelId="{BDC3D16C-1EBB-4513-8906-414F7B6FAAF1}" type="pres">
      <dgm:prSet presAssocID="{35C1276A-D509-405D-BD8A-526C9C49F888}" presName="Accent" presStyleLbl="alignNode1" presStyleIdx="4" presStyleCnt="9">
        <dgm:presLayoutVars>
          <dgm:chMax val="0"/>
          <dgm:chPref val="0"/>
        </dgm:presLayoutVars>
      </dgm:prSet>
      <dgm:spPr/>
    </dgm:pt>
    <dgm:pt modelId="{79D29543-5498-4F6C-BA44-0913F1066768}" type="pres">
      <dgm:prSet presAssocID="{35C1276A-D509-405D-BD8A-526C9C49F888}" presName="Image" presStyleLbl="bgImgPlace1" presStyleIdx="2" presStyleCnt="5" custScaleX="467305" custLinFactX="-86516" custLinFactNeighborX="-100000" custLinFactNeighborY="2468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>
          <a:solidFill>
            <a:schemeClr val="accent1"/>
          </a:solidFill>
        </a:ln>
      </dgm:spPr>
    </dgm:pt>
    <dgm:pt modelId="{04B96D71-1F2C-4610-916A-55E4F8D8C88D}" type="pres">
      <dgm:prSet presAssocID="{35C1276A-D509-405D-BD8A-526C9C49F888}" presName="Parent" presStyleLbl="fgAccFollowNode1" presStyleIdx="2" presStyleCnt="5" custScaleX="118640" custScaleY="118642">
        <dgm:presLayoutVars>
          <dgm:chMax val="0"/>
          <dgm:chPref val="0"/>
          <dgm:bulletEnabled val="1"/>
        </dgm:presLayoutVars>
      </dgm:prSet>
      <dgm:spPr/>
    </dgm:pt>
    <dgm:pt modelId="{7089B0C8-4CEE-4064-9615-5721FF715A9E}" type="pres">
      <dgm:prSet presAssocID="{35C1276A-D509-405D-BD8A-526C9C49F888}" presName="Space" presStyleCnt="0">
        <dgm:presLayoutVars>
          <dgm:chMax val="0"/>
          <dgm:chPref val="0"/>
        </dgm:presLayoutVars>
      </dgm:prSet>
      <dgm:spPr/>
    </dgm:pt>
    <dgm:pt modelId="{4FBC095F-8304-433A-A6D5-F0CB00A0FB69}" type="pres">
      <dgm:prSet presAssocID="{7754C149-E21D-4AA1-B4FB-C95CFE3D8FDC}" presName="ConnectorComposite" presStyleCnt="0"/>
      <dgm:spPr/>
    </dgm:pt>
    <dgm:pt modelId="{B5099FBE-E1B2-469A-A044-AA6DA7878FE5}" type="pres">
      <dgm:prSet presAssocID="{7754C149-E21D-4AA1-B4FB-C95CFE3D8FDC}" presName="TopSpacing" presStyleCnt="0"/>
      <dgm:spPr/>
    </dgm:pt>
    <dgm:pt modelId="{98A51C95-2388-4169-88F4-28C2463DA855}" type="pres">
      <dgm:prSet presAssocID="{7754C149-E21D-4AA1-B4FB-C95CFE3D8FDC}" presName="Connector" presStyleLbl="alignNode1" presStyleIdx="5" presStyleCnt="9" custScaleX="148558" custScaleY="248218"/>
      <dgm:spPr>
        <a:prstGeom prst="upDownArrow">
          <a:avLst/>
        </a:prstGeom>
      </dgm:spPr>
    </dgm:pt>
    <dgm:pt modelId="{B17C0C54-FB83-4254-88B4-65D38E955C76}" type="pres">
      <dgm:prSet presAssocID="{7754C149-E21D-4AA1-B4FB-C95CFE3D8FDC}" presName="BottomSpacing" presStyleCnt="0"/>
      <dgm:spPr/>
    </dgm:pt>
    <dgm:pt modelId="{48E84DB0-A04B-4413-8CF7-FF345D4AAB71}" type="pres">
      <dgm:prSet presAssocID="{ED6F413A-CEB3-4680-BD85-CEC4A5F6A536}" presName="composite" presStyleCnt="0"/>
      <dgm:spPr/>
    </dgm:pt>
    <dgm:pt modelId="{199C53F1-5A41-4CA9-AB32-FC4781BD8F7B}" type="pres">
      <dgm:prSet presAssocID="{ED6F413A-CEB3-4680-BD85-CEC4A5F6A536}" presName="Accent" presStyleLbl="alignNode1" presStyleIdx="6" presStyleCnt="9">
        <dgm:presLayoutVars>
          <dgm:chMax val="0"/>
          <dgm:chPref val="0"/>
        </dgm:presLayoutVars>
      </dgm:prSet>
      <dgm:spPr/>
    </dgm:pt>
    <dgm:pt modelId="{8847BE17-A5BE-4F52-BEB5-5C7973CF45E7}" type="pres">
      <dgm:prSet presAssocID="{ED6F413A-CEB3-4680-BD85-CEC4A5F6A536}" presName="Image" presStyleLbl="bgImgPlace1" presStyleIdx="3" presStyleCnt="5" custScaleX="457080" custLinFactX="90794" custLinFactNeighborX="100000" custLinFactNeighborY="1465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t="-3000" b="-3000"/>
          </a:stretch>
        </a:blipFill>
        <a:ln>
          <a:solidFill>
            <a:schemeClr val="accent1"/>
          </a:solidFill>
        </a:ln>
      </dgm:spPr>
    </dgm:pt>
    <dgm:pt modelId="{D29B3904-BA93-4DCE-855F-DC2FAC6B91E4}" type="pres">
      <dgm:prSet presAssocID="{ED6F413A-CEB3-4680-BD85-CEC4A5F6A536}" presName="Parent" presStyleLbl="fgAccFollowNode1" presStyleIdx="3" presStyleCnt="5" custScaleX="118640" custScaleY="118642">
        <dgm:presLayoutVars>
          <dgm:chMax val="0"/>
          <dgm:chPref val="0"/>
          <dgm:bulletEnabled val="1"/>
        </dgm:presLayoutVars>
      </dgm:prSet>
      <dgm:spPr/>
    </dgm:pt>
    <dgm:pt modelId="{7BE41A01-9FF9-45B0-B691-0EDC367C6C50}" type="pres">
      <dgm:prSet presAssocID="{ED6F413A-CEB3-4680-BD85-CEC4A5F6A536}" presName="Space" presStyleCnt="0">
        <dgm:presLayoutVars>
          <dgm:chMax val="0"/>
          <dgm:chPref val="0"/>
        </dgm:presLayoutVars>
      </dgm:prSet>
      <dgm:spPr/>
    </dgm:pt>
    <dgm:pt modelId="{B9B80952-262A-4730-B42A-10C53BBF1D29}" type="pres">
      <dgm:prSet presAssocID="{07F794C5-DEF5-47A3-8723-31A08B7A9833}" presName="ConnectorComposite" presStyleCnt="0"/>
      <dgm:spPr/>
    </dgm:pt>
    <dgm:pt modelId="{F002D1EF-A35B-4018-9A2A-0982B848883C}" type="pres">
      <dgm:prSet presAssocID="{07F794C5-DEF5-47A3-8723-31A08B7A9833}" presName="TopSpacing" presStyleCnt="0"/>
      <dgm:spPr/>
    </dgm:pt>
    <dgm:pt modelId="{74109FFF-E1B6-45EB-B72E-13CBBFBAE7D0}" type="pres">
      <dgm:prSet presAssocID="{07F794C5-DEF5-47A3-8723-31A08B7A9833}" presName="Connector" presStyleLbl="alignNode1" presStyleIdx="7" presStyleCnt="9" custScaleX="148930" custScaleY="248218"/>
      <dgm:spPr>
        <a:prstGeom prst="upDownArrow">
          <a:avLst/>
        </a:prstGeom>
      </dgm:spPr>
    </dgm:pt>
    <dgm:pt modelId="{445C5A40-F6EF-45A8-AFFE-678F7D9C26FC}" type="pres">
      <dgm:prSet presAssocID="{07F794C5-DEF5-47A3-8723-31A08B7A9833}" presName="BottomSpacing" presStyleCnt="0"/>
      <dgm:spPr/>
    </dgm:pt>
    <dgm:pt modelId="{0600C339-01E1-491B-9F27-BDC443942F62}" type="pres">
      <dgm:prSet presAssocID="{683AF99A-BE3D-4E4E-B28C-E8C210E06822}" presName="composite" presStyleCnt="0"/>
      <dgm:spPr/>
    </dgm:pt>
    <dgm:pt modelId="{01C0B4EA-0A06-4B43-91AE-19D9F7535EE6}" type="pres">
      <dgm:prSet presAssocID="{683AF99A-BE3D-4E4E-B28C-E8C210E06822}" presName="Accent" presStyleLbl="alignNode1" presStyleIdx="8" presStyleCnt="9">
        <dgm:presLayoutVars>
          <dgm:chMax val="0"/>
          <dgm:chPref val="0"/>
        </dgm:presLayoutVars>
      </dgm:prSet>
      <dgm:spPr/>
    </dgm:pt>
    <dgm:pt modelId="{FEF73CE0-C5D0-4BDB-B59B-0227047F384C}" type="pres">
      <dgm:prSet presAssocID="{683AF99A-BE3D-4E4E-B28C-E8C210E06822}" presName="Image" presStyleLbl="bgImgPlace1" presStyleIdx="4" presStyleCnt="5" custScaleX="286929" custLinFactNeighborX="-96626" custLinFactNeighborY="201">
        <dgm:presLayoutVars>
          <dgm:chMax val="0"/>
          <dgm:chPref val="0"/>
          <dgm:bulletEnabled val="1"/>
        </dgm:presLayoutVars>
      </dgm:prSet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solidFill>
            <a:schemeClr val="accent1"/>
          </a:solidFill>
        </a:ln>
      </dgm:spPr>
    </dgm:pt>
    <dgm:pt modelId="{FE234ADE-F236-402C-9208-4BC0970D2499}" type="pres">
      <dgm:prSet presAssocID="{683AF99A-BE3D-4E4E-B28C-E8C210E06822}" presName="Parent" presStyleLbl="fgAccFollowNode1" presStyleIdx="4" presStyleCnt="5" custScaleX="118640" custScaleY="118642">
        <dgm:presLayoutVars>
          <dgm:chMax val="0"/>
          <dgm:chPref val="0"/>
          <dgm:bulletEnabled val="1"/>
        </dgm:presLayoutVars>
      </dgm:prSet>
      <dgm:spPr/>
    </dgm:pt>
    <dgm:pt modelId="{E7A5D737-AB4F-405C-918E-167EF9553D04}" type="pres">
      <dgm:prSet presAssocID="{683AF99A-BE3D-4E4E-B28C-E8C210E06822}" presName="Space" presStyleCnt="0">
        <dgm:presLayoutVars>
          <dgm:chMax val="0"/>
          <dgm:chPref val="0"/>
        </dgm:presLayoutVars>
      </dgm:prSet>
      <dgm:spPr/>
    </dgm:pt>
  </dgm:ptLst>
  <dgm:cxnLst>
    <dgm:cxn modelId="{B7F5B002-AF3F-4D27-9BFD-31A20ECB7627}" srcId="{92907666-D2B6-4EB5-B2C1-6BF084494A60}" destId="{F712A5ED-4875-4BD0-93DF-846930011E1F}" srcOrd="1" destOrd="0" parTransId="{B9DC6DA8-7912-4622-86C6-F044A8C53F18}" sibTransId="{2BAA8B4F-02A3-4886-8792-820548C7E3CB}"/>
    <dgm:cxn modelId="{728D2907-3A9E-4465-A957-A15BA4AAC867}" srcId="{92907666-D2B6-4EB5-B2C1-6BF084494A60}" destId="{35C1276A-D509-405D-BD8A-526C9C49F888}" srcOrd="2" destOrd="0" parTransId="{5B3E6375-139A-47E0-A272-7022DBE776E9}" sibTransId="{7754C149-E21D-4AA1-B4FB-C95CFE3D8FDC}"/>
    <dgm:cxn modelId="{1521EE16-91B9-4B42-B6EF-0B3267B62C67}" type="presOf" srcId="{35C1276A-D509-405D-BD8A-526C9C49F888}" destId="{04B96D71-1F2C-4610-916A-55E4F8D8C88D}" srcOrd="0" destOrd="0" presId="urn:microsoft.com/office/officeart/2008/layout/AlternatingPictureCircles"/>
    <dgm:cxn modelId="{BB4F633B-09BF-4791-8417-DD6D2E0760D9}" type="presOf" srcId="{92907666-D2B6-4EB5-B2C1-6BF084494A60}" destId="{C22442EE-023C-4F95-96EA-88191B4E6971}" srcOrd="0" destOrd="0" presId="urn:microsoft.com/office/officeart/2008/layout/AlternatingPictureCircles"/>
    <dgm:cxn modelId="{B531C33F-E0EE-4265-8FFA-D40FA84480CF}" type="presOf" srcId="{683AF99A-BE3D-4E4E-B28C-E8C210E06822}" destId="{FE234ADE-F236-402C-9208-4BC0970D2499}" srcOrd="0" destOrd="0" presId="urn:microsoft.com/office/officeart/2008/layout/AlternatingPictureCircles"/>
    <dgm:cxn modelId="{EC5E8F65-E14A-446A-AC67-44C2CDFCFB62}" type="presOf" srcId="{F712A5ED-4875-4BD0-93DF-846930011E1F}" destId="{047B36B5-F595-4A89-8A25-A7C796FAC7FA}" srcOrd="0" destOrd="0" presId="urn:microsoft.com/office/officeart/2008/layout/AlternatingPictureCircles"/>
    <dgm:cxn modelId="{673D8085-7B22-4432-ABCA-190B011AC4DC}" srcId="{92907666-D2B6-4EB5-B2C1-6BF084494A60}" destId="{683AF99A-BE3D-4E4E-B28C-E8C210E06822}" srcOrd="4" destOrd="0" parTransId="{A575B433-7152-4E7B-B9A7-04973D4AA8AA}" sibTransId="{96E53B3B-CAB4-4119-9E2D-3A07E6C382D7}"/>
    <dgm:cxn modelId="{6DAFC7D9-8448-4CA8-ADA6-79088293DDA3}" type="presOf" srcId="{FB71956B-9B17-448B-9379-66B019BE9820}" destId="{DBF36848-0948-4389-9632-9F99C9238C5D}" srcOrd="0" destOrd="0" presId="urn:microsoft.com/office/officeart/2008/layout/AlternatingPictureCircles"/>
    <dgm:cxn modelId="{4BD803F7-B190-4812-9B02-78492147FC7D}" type="presOf" srcId="{ED6F413A-CEB3-4680-BD85-CEC4A5F6A536}" destId="{D29B3904-BA93-4DCE-855F-DC2FAC6B91E4}" srcOrd="0" destOrd="0" presId="urn:microsoft.com/office/officeart/2008/layout/AlternatingPictureCircles"/>
    <dgm:cxn modelId="{1DCC4FF7-71C3-452A-B468-3286E84437F2}" srcId="{92907666-D2B6-4EB5-B2C1-6BF084494A60}" destId="{FB71956B-9B17-448B-9379-66B019BE9820}" srcOrd="0" destOrd="0" parTransId="{7AB10CF4-A4BF-45B1-BAE0-CFC7EA5A9A04}" sibTransId="{22AC3EC0-72EC-4064-A15E-1CBFA7FCBF75}"/>
    <dgm:cxn modelId="{2102F4FF-69B3-43F6-A977-8196917E8C59}" srcId="{92907666-D2B6-4EB5-B2C1-6BF084494A60}" destId="{ED6F413A-CEB3-4680-BD85-CEC4A5F6A536}" srcOrd="3" destOrd="0" parTransId="{5D43726D-C0B3-4F0C-80B9-3F899D3FFB94}" sibTransId="{07F794C5-DEF5-47A3-8723-31A08B7A9833}"/>
    <dgm:cxn modelId="{452E0B1E-E807-4FF2-8936-7BB6655EA02C}" type="presParOf" srcId="{C22442EE-023C-4F95-96EA-88191B4E6971}" destId="{7E2F14BB-793D-4CDF-AFA7-399A33455C09}" srcOrd="0" destOrd="0" presId="urn:microsoft.com/office/officeart/2008/layout/AlternatingPictureCircles"/>
    <dgm:cxn modelId="{CDB4D33F-F43B-49DD-8EC2-7BECAFF149C7}" type="presParOf" srcId="{7E2F14BB-793D-4CDF-AFA7-399A33455C09}" destId="{F3E6ABED-0618-43B9-B313-C4F732238DE9}" srcOrd="0" destOrd="0" presId="urn:microsoft.com/office/officeart/2008/layout/AlternatingPictureCircles"/>
    <dgm:cxn modelId="{869074F3-6F60-49BE-8DC5-493CCB8292CE}" type="presParOf" srcId="{7E2F14BB-793D-4CDF-AFA7-399A33455C09}" destId="{82311A32-17FA-41BA-8CFF-10A30703B8DC}" srcOrd="1" destOrd="0" presId="urn:microsoft.com/office/officeart/2008/layout/AlternatingPictureCircles"/>
    <dgm:cxn modelId="{1A379CE8-AB85-45CF-ABCE-53EC6B87F39D}" type="presParOf" srcId="{7E2F14BB-793D-4CDF-AFA7-399A33455C09}" destId="{DBF36848-0948-4389-9632-9F99C9238C5D}" srcOrd="2" destOrd="0" presId="urn:microsoft.com/office/officeart/2008/layout/AlternatingPictureCircles"/>
    <dgm:cxn modelId="{C422305A-EC35-4E9A-9D28-F9E106641D1B}" type="presParOf" srcId="{7E2F14BB-793D-4CDF-AFA7-399A33455C09}" destId="{A7AC4906-3351-4DAE-A151-939B3A0A87CF}" srcOrd="3" destOrd="0" presId="urn:microsoft.com/office/officeart/2008/layout/AlternatingPictureCircles"/>
    <dgm:cxn modelId="{37E7EAAF-5BBC-4D85-B833-7177D88534CD}" type="presParOf" srcId="{C22442EE-023C-4F95-96EA-88191B4E6971}" destId="{10B52493-BAB0-4DD8-8052-EE122429A0D6}" srcOrd="1" destOrd="0" presId="urn:microsoft.com/office/officeart/2008/layout/AlternatingPictureCircles"/>
    <dgm:cxn modelId="{154786ED-8192-46C3-8D60-F0C809713E78}" type="presParOf" srcId="{10B52493-BAB0-4DD8-8052-EE122429A0D6}" destId="{94E0BACC-8352-4B5C-BA19-2526E840C695}" srcOrd="0" destOrd="0" presId="urn:microsoft.com/office/officeart/2008/layout/AlternatingPictureCircles"/>
    <dgm:cxn modelId="{6D7D0510-FAC8-4613-B3AA-AA818DD62A33}" type="presParOf" srcId="{10B52493-BAB0-4DD8-8052-EE122429A0D6}" destId="{2FCAEAE2-B6FB-4B75-A344-E70E84737568}" srcOrd="1" destOrd="0" presId="urn:microsoft.com/office/officeart/2008/layout/AlternatingPictureCircles"/>
    <dgm:cxn modelId="{253E097B-E374-4BDD-819E-311C33A84B90}" type="presParOf" srcId="{10B52493-BAB0-4DD8-8052-EE122429A0D6}" destId="{3424E5BA-D4CC-4DA5-AE01-5765F6C7F21D}" srcOrd="2" destOrd="0" presId="urn:microsoft.com/office/officeart/2008/layout/AlternatingPictureCircles"/>
    <dgm:cxn modelId="{DC0479EA-4CBA-4683-85B7-2B1A77E1CB4C}" type="presParOf" srcId="{C22442EE-023C-4F95-96EA-88191B4E6971}" destId="{73E3084C-DE9F-4DDC-B2DB-C1FB80B7254D}" srcOrd="2" destOrd="0" presId="urn:microsoft.com/office/officeart/2008/layout/AlternatingPictureCircles"/>
    <dgm:cxn modelId="{63FCCED2-A3B0-4510-AD6C-3E6D3A90C5CD}" type="presParOf" srcId="{73E3084C-DE9F-4DDC-B2DB-C1FB80B7254D}" destId="{E31A96C6-9953-4315-8DB8-CEAF78F9FB19}" srcOrd="0" destOrd="0" presId="urn:microsoft.com/office/officeart/2008/layout/AlternatingPictureCircles"/>
    <dgm:cxn modelId="{2B9833B4-1835-42F8-BA25-D837CA2F84DD}" type="presParOf" srcId="{73E3084C-DE9F-4DDC-B2DB-C1FB80B7254D}" destId="{5107A58C-03F7-499A-A922-AC0CBA0FFB8B}" srcOrd="1" destOrd="0" presId="urn:microsoft.com/office/officeart/2008/layout/AlternatingPictureCircles"/>
    <dgm:cxn modelId="{E244DC32-FAC8-400B-AE3E-0A0F9F848C33}" type="presParOf" srcId="{73E3084C-DE9F-4DDC-B2DB-C1FB80B7254D}" destId="{047B36B5-F595-4A89-8A25-A7C796FAC7FA}" srcOrd="2" destOrd="0" presId="urn:microsoft.com/office/officeart/2008/layout/AlternatingPictureCircles"/>
    <dgm:cxn modelId="{AC861A1B-7DF9-441A-B457-C202F8E75554}" type="presParOf" srcId="{73E3084C-DE9F-4DDC-B2DB-C1FB80B7254D}" destId="{405AB026-CDF5-4337-AA5D-6FE88752229C}" srcOrd="3" destOrd="0" presId="urn:microsoft.com/office/officeart/2008/layout/AlternatingPictureCircles"/>
    <dgm:cxn modelId="{9DB7CE50-1AA5-47C0-A7A2-DC9FCE5F8567}" type="presParOf" srcId="{C22442EE-023C-4F95-96EA-88191B4E6971}" destId="{4EE7D75C-7941-4F8A-8FA9-07B8FFDC5643}" srcOrd="3" destOrd="0" presId="urn:microsoft.com/office/officeart/2008/layout/AlternatingPictureCircles"/>
    <dgm:cxn modelId="{4E490F6B-50B6-424B-B641-22203A25E90A}" type="presParOf" srcId="{4EE7D75C-7941-4F8A-8FA9-07B8FFDC5643}" destId="{E0F70632-BE52-4464-A507-071AB29C2081}" srcOrd="0" destOrd="0" presId="urn:microsoft.com/office/officeart/2008/layout/AlternatingPictureCircles"/>
    <dgm:cxn modelId="{6214AD3C-A685-46BB-B0C9-9FF3CDD890B7}" type="presParOf" srcId="{4EE7D75C-7941-4F8A-8FA9-07B8FFDC5643}" destId="{EF7E79CB-E3AC-42B8-9693-F1DA679C9DC8}" srcOrd="1" destOrd="0" presId="urn:microsoft.com/office/officeart/2008/layout/AlternatingPictureCircles"/>
    <dgm:cxn modelId="{20BB745A-5D7B-49D7-8D6E-96B4D8A3C4BF}" type="presParOf" srcId="{4EE7D75C-7941-4F8A-8FA9-07B8FFDC5643}" destId="{654780D0-D6B5-488E-B39F-F740253AC52C}" srcOrd="2" destOrd="0" presId="urn:microsoft.com/office/officeart/2008/layout/AlternatingPictureCircles"/>
    <dgm:cxn modelId="{D4ACDC02-6876-46DE-9745-8F9635191490}" type="presParOf" srcId="{C22442EE-023C-4F95-96EA-88191B4E6971}" destId="{87F48688-35CE-41F6-B7C4-1E72D38F2C7C}" srcOrd="4" destOrd="0" presId="urn:microsoft.com/office/officeart/2008/layout/AlternatingPictureCircles"/>
    <dgm:cxn modelId="{78007B03-86DB-4297-A047-743928A14D88}" type="presParOf" srcId="{87F48688-35CE-41F6-B7C4-1E72D38F2C7C}" destId="{BDC3D16C-1EBB-4513-8906-414F7B6FAAF1}" srcOrd="0" destOrd="0" presId="urn:microsoft.com/office/officeart/2008/layout/AlternatingPictureCircles"/>
    <dgm:cxn modelId="{41FEE28A-5487-487A-9019-D93990BF4155}" type="presParOf" srcId="{87F48688-35CE-41F6-B7C4-1E72D38F2C7C}" destId="{79D29543-5498-4F6C-BA44-0913F1066768}" srcOrd="1" destOrd="0" presId="urn:microsoft.com/office/officeart/2008/layout/AlternatingPictureCircles"/>
    <dgm:cxn modelId="{855489A7-536E-4E44-93EB-F8C22CEDBC55}" type="presParOf" srcId="{87F48688-35CE-41F6-B7C4-1E72D38F2C7C}" destId="{04B96D71-1F2C-4610-916A-55E4F8D8C88D}" srcOrd="2" destOrd="0" presId="urn:microsoft.com/office/officeart/2008/layout/AlternatingPictureCircles"/>
    <dgm:cxn modelId="{38F8B60B-27EA-45E8-B44B-6AFCEE5D6B70}" type="presParOf" srcId="{87F48688-35CE-41F6-B7C4-1E72D38F2C7C}" destId="{7089B0C8-4CEE-4064-9615-5721FF715A9E}" srcOrd="3" destOrd="0" presId="urn:microsoft.com/office/officeart/2008/layout/AlternatingPictureCircles"/>
    <dgm:cxn modelId="{DA50D007-A8D6-40C2-BC6F-88FDB84A6B53}" type="presParOf" srcId="{C22442EE-023C-4F95-96EA-88191B4E6971}" destId="{4FBC095F-8304-433A-A6D5-F0CB00A0FB69}" srcOrd="5" destOrd="0" presId="urn:microsoft.com/office/officeart/2008/layout/AlternatingPictureCircles"/>
    <dgm:cxn modelId="{6AF48F5E-06ED-4F03-9F28-96CCE14F4624}" type="presParOf" srcId="{4FBC095F-8304-433A-A6D5-F0CB00A0FB69}" destId="{B5099FBE-E1B2-469A-A044-AA6DA7878FE5}" srcOrd="0" destOrd="0" presId="urn:microsoft.com/office/officeart/2008/layout/AlternatingPictureCircles"/>
    <dgm:cxn modelId="{4A3DF746-7180-48CB-A9BA-3E719D9325DB}" type="presParOf" srcId="{4FBC095F-8304-433A-A6D5-F0CB00A0FB69}" destId="{98A51C95-2388-4169-88F4-28C2463DA855}" srcOrd="1" destOrd="0" presId="urn:microsoft.com/office/officeart/2008/layout/AlternatingPictureCircles"/>
    <dgm:cxn modelId="{C528C66C-9694-4766-BA61-120FC7B5C9D0}" type="presParOf" srcId="{4FBC095F-8304-433A-A6D5-F0CB00A0FB69}" destId="{B17C0C54-FB83-4254-88B4-65D38E955C76}" srcOrd="2" destOrd="0" presId="urn:microsoft.com/office/officeart/2008/layout/AlternatingPictureCircles"/>
    <dgm:cxn modelId="{01C87A46-ED54-4568-9E1C-3A39A54BB679}" type="presParOf" srcId="{C22442EE-023C-4F95-96EA-88191B4E6971}" destId="{48E84DB0-A04B-4413-8CF7-FF345D4AAB71}" srcOrd="6" destOrd="0" presId="urn:microsoft.com/office/officeart/2008/layout/AlternatingPictureCircles"/>
    <dgm:cxn modelId="{B0BE5641-3F10-4316-97ED-42E97EE63B1C}" type="presParOf" srcId="{48E84DB0-A04B-4413-8CF7-FF345D4AAB71}" destId="{199C53F1-5A41-4CA9-AB32-FC4781BD8F7B}" srcOrd="0" destOrd="0" presId="urn:microsoft.com/office/officeart/2008/layout/AlternatingPictureCircles"/>
    <dgm:cxn modelId="{D5ABA900-7612-47EB-9476-9E73CBC375DC}" type="presParOf" srcId="{48E84DB0-A04B-4413-8CF7-FF345D4AAB71}" destId="{8847BE17-A5BE-4F52-BEB5-5C7973CF45E7}" srcOrd="1" destOrd="0" presId="urn:microsoft.com/office/officeart/2008/layout/AlternatingPictureCircles"/>
    <dgm:cxn modelId="{82A3CEB5-B084-4972-99EF-14FDC4F576D8}" type="presParOf" srcId="{48E84DB0-A04B-4413-8CF7-FF345D4AAB71}" destId="{D29B3904-BA93-4DCE-855F-DC2FAC6B91E4}" srcOrd="2" destOrd="0" presId="urn:microsoft.com/office/officeart/2008/layout/AlternatingPictureCircles"/>
    <dgm:cxn modelId="{AE573999-AD33-4918-B691-BB4CE4709138}" type="presParOf" srcId="{48E84DB0-A04B-4413-8CF7-FF345D4AAB71}" destId="{7BE41A01-9FF9-45B0-B691-0EDC367C6C50}" srcOrd="3" destOrd="0" presId="urn:microsoft.com/office/officeart/2008/layout/AlternatingPictureCircles"/>
    <dgm:cxn modelId="{00A06CFA-FEA2-40C6-A788-C47BC49A2B33}" type="presParOf" srcId="{C22442EE-023C-4F95-96EA-88191B4E6971}" destId="{B9B80952-262A-4730-B42A-10C53BBF1D29}" srcOrd="7" destOrd="0" presId="urn:microsoft.com/office/officeart/2008/layout/AlternatingPictureCircles"/>
    <dgm:cxn modelId="{D34C46AB-D831-4E3F-AFAC-C12A37A44845}" type="presParOf" srcId="{B9B80952-262A-4730-B42A-10C53BBF1D29}" destId="{F002D1EF-A35B-4018-9A2A-0982B848883C}" srcOrd="0" destOrd="0" presId="urn:microsoft.com/office/officeart/2008/layout/AlternatingPictureCircles"/>
    <dgm:cxn modelId="{E84F5904-093B-4B7B-95E3-913CCED9B9C0}" type="presParOf" srcId="{B9B80952-262A-4730-B42A-10C53BBF1D29}" destId="{74109FFF-E1B6-45EB-B72E-13CBBFBAE7D0}" srcOrd="1" destOrd="0" presId="urn:microsoft.com/office/officeart/2008/layout/AlternatingPictureCircles"/>
    <dgm:cxn modelId="{6061F099-17CD-4DB6-84E1-0F28119288E7}" type="presParOf" srcId="{B9B80952-262A-4730-B42A-10C53BBF1D29}" destId="{445C5A40-F6EF-45A8-AFFE-678F7D9C26FC}" srcOrd="2" destOrd="0" presId="urn:microsoft.com/office/officeart/2008/layout/AlternatingPictureCircles"/>
    <dgm:cxn modelId="{1D271E65-DDFC-4CCF-A833-9D685DA04BC6}" type="presParOf" srcId="{C22442EE-023C-4F95-96EA-88191B4E6971}" destId="{0600C339-01E1-491B-9F27-BDC443942F62}" srcOrd="8" destOrd="0" presId="urn:microsoft.com/office/officeart/2008/layout/AlternatingPictureCircles"/>
    <dgm:cxn modelId="{739193CF-174F-40E6-B2F6-845D1F60DD87}" type="presParOf" srcId="{0600C339-01E1-491B-9F27-BDC443942F62}" destId="{01C0B4EA-0A06-4B43-91AE-19D9F7535EE6}" srcOrd="0" destOrd="0" presId="urn:microsoft.com/office/officeart/2008/layout/AlternatingPictureCircles"/>
    <dgm:cxn modelId="{BBB4A31B-756F-48CE-8096-19AE57C61DD6}" type="presParOf" srcId="{0600C339-01E1-491B-9F27-BDC443942F62}" destId="{FEF73CE0-C5D0-4BDB-B59B-0227047F384C}" srcOrd="1" destOrd="0" presId="urn:microsoft.com/office/officeart/2008/layout/AlternatingPictureCircles"/>
    <dgm:cxn modelId="{9EDAEA0A-8290-4495-8DC1-89B37C8B1A1E}" type="presParOf" srcId="{0600C339-01E1-491B-9F27-BDC443942F62}" destId="{FE234ADE-F236-402C-9208-4BC0970D2499}" srcOrd="2" destOrd="0" presId="urn:microsoft.com/office/officeart/2008/layout/AlternatingPictureCircles"/>
    <dgm:cxn modelId="{0755B022-7379-4564-AE10-2BE84C27BA87}" type="presParOf" srcId="{0600C339-01E1-491B-9F27-BDC443942F62}" destId="{E7A5D737-AB4F-405C-918E-167EF9553D04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DD7F9-AA5D-495F-8940-80DCFD12DEF9}">
      <dsp:nvSpPr>
        <dsp:cNvPr id="0" name=""/>
        <dsp:cNvSpPr/>
      </dsp:nvSpPr>
      <dsp:spPr>
        <a:xfrm>
          <a:off x="0" y="0"/>
          <a:ext cx="795446" cy="79544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C95385-BEDB-4104-BCA4-6523D482D96A}">
      <dsp:nvSpPr>
        <dsp:cNvPr id="0" name=""/>
        <dsp:cNvSpPr/>
      </dsp:nvSpPr>
      <dsp:spPr>
        <a:xfrm>
          <a:off x="397723" y="0"/>
          <a:ext cx="7421477" cy="795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can we efficiently abstract and standardize data from heterogeneous sensors in real time within Software-Defined Vehicles (SDVs)?</a:t>
          </a:r>
          <a:endParaRPr lang="en-IN" sz="1700" kern="1200"/>
        </a:p>
      </dsp:txBody>
      <dsp:txXfrm>
        <a:off x="397723" y="0"/>
        <a:ext cx="7421477" cy="795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6FB61-35B4-49C0-AC36-AA8CB056FA60}">
      <dsp:nvSpPr>
        <dsp:cNvPr id="0" name=""/>
        <dsp:cNvSpPr/>
      </dsp:nvSpPr>
      <dsp:spPr>
        <a:xfrm>
          <a:off x="131702" y="0"/>
          <a:ext cx="3485349" cy="53427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Traditional Middleware</a:t>
          </a:r>
          <a:endParaRPr lang="en-IN" sz="1600" kern="1200" dirty="0"/>
        </a:p>
      </dsp:txBody>
      <dsp:txXfrm>
        <a:off x="147350" y="15648"/>
        <a:ext cx="3454053" cy="502981"/>
      </dsp:txXfrm>
    </dsp:sp>
    <dsp:sp modelId="{D54F90B9-D341-45A4-9704-77E1E2FE9F17}">
      <dsp:nvSpPr>
        <dsp:cNvPr id="0" name=""/>
        <dsp:cNvSpPr/>
      </dsp:nvSpPr>
      <dsp:spPr>
        <a:xfrm>
          <a:off x="480237" y="534277"/>
          <a:ext cx="354199" cy="501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258"/>
              </a:lnTo>
              <a:lnTo>
                <a:pt x="354199" y="5012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961A0-9FE1-464C-B45D-5394C069041B}">
      <dsp:nvSpPr>
        <dsp:cNvPr id="0" name=""/>
        <dsp:cNvSpPr/>
      </dsp:nvSpPr>
      <dsp:spPr>
        <a:xfrm>
          <a:off x="834437" y="816906"/>
          <a:ext cx="2686338" cy="43725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n-lt"/>
            </a:rPr>
            <a:t>Raw sensor-specific data</a:t>
          </a:r>
          <a:endParaRPr lang="en-IN" sz="1000" kern="1200" dirty="0">
            <a:latin typeface="+mn-lt"/>
          </a:endParaRPr>
        </a:p>
      </dsp:txBody>
      <dsp:txXfrm>
        <a:off x="847244" y="829713"/>
        <a:ext cx="2660724" cy="411644"/>
      </dsp:txXfrm>
    </dsp:sp>
    <dsp:sp modelId="{F87C3864-D9FD-426F-8468-28F4E21ED28F}">
      <dsp:nvSpPr>
        <dsp:cNvPr id="0" name=""/>
        <dsp:cNvSpPr/>
      </dsp:nvSpPr>
      <dsp:spPr>
        <a:xfrm>
          <a:off x="480237" y="534277"/>
          <a:ext cx="354199" cy="1218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401"/>
              </a:lnTo>
              <a:lnTo>
                <a:pt x="354199" y="12184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95BA2-8800-4CA8-A93F-BD6EC3E30F2A}">
      <dsp:nvSpPr>
        <dsp:cNvPr id="0" name=""/>
        <dsp:cNvSpPr/>
      </dsp:nvSpPr>
      <dsp:spPr>
        <a:xfrm>
          <a:off x="834437" y="1534049"/>
          <a:ext cx="2686338" cy="43725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n-lt"/>
            </a:rPr>
            <a:t>Tight coupling between sensor and software logic</a:t>
          </a:r>
          <a:endParaRPr lang="en-IN" sz="1000" kern="1200" dirty="0">
            <a:latin typeface="+mn-lt"/>
          </a:endParaRPr>
        </a:p>
      </dsp:txBody>
      <dsp:txXfrm>
        <a:off x="847244" y="1546856"/>
        <a:ext cx="2660724" cy="411644"/>
      </dsp:txXfrm>
    </dsp:sp>
    <dsp:sp modelId="{F20B5366-74C4-40D9-B8D6-06F9F86074A6}">
      <dsp:nvSpPr>
        <dsp:cNvPr id="0" name=""/>
        <dsp:cNvSpPr/>
      </dsp:nvSpPr>
      <dsp:spPr>
        <a:xfrm>
          <a:off x="480237" y="534277"/>
          <a:ext cx="354199" cy="1935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5544"/>
              </a:lnTo>
              <a:lnTo>
                <a:pt x="354199" y="19355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46888-E88E-49CC-9607-32346F4D985A}">
      <dsp:nvSpPr>
        <dsp:cNvPr id="0" name=""/>
        <dsp:cNvSpPr/>
      </dsp:nvSpPr>
      <dsp:spPr>
        <a:xfrm>
          <a:off x="834437" y="2251193"/>
          <a:ext cx="2686338" cy="43725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  <a:ea typeface="+mn-ea"/>
              <a:cs typeface="+mn-cs"/>
            </a:rPr>
            <a:t>No standardized signal format</a:t>
          </a:r>
          <a:endParaRPr lang="en-IN" sz="1000" kern="1200" dirty="0">
            <a:latin typeface="+mn-lt"/>
            <a:ea typeface="+mn-ea"/>
            <a:cs typeface="+mn-cs"/>
          </a:endParaRPr>
        </a:p>
      </dsp:txBody>
      <dsp:txXfrm>
        <a:off x="847244" y="2264000"/>
        <a:ext cx="2660724" cy="411644"/>
      </dsp:txXfrm>
    </dsp:sp>
    <dsp:sp modelId="{ABF5F18B-889F-4402-8AC2-73D72B279067}">
      <dsp:nvSpPr>
        <dsp:cNvPr id="0" name=""/>
        <dsp:cNvSpPr/>
      </dsp:nvSpPr>
      <dsp:spPr>
        <a:xfrm>
          <a:off x="480237" y="534277"/>
          <a:ext cx="354199" cy="265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2687"/>
              </a:lnTo>
              <a:lnTo>
                <a:pt x="354199" y="26526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6FF822-3A79-4BE2-B192-7BF204C4278F}">
      <dsp:nvSpPr>
        <dsp:cNvPr id="0" name=""/>
        <dsp:cNvSpPr/>
      </dsp:nvSpPr>
      <dsp:spPr>
        <a:xfrm>
          <a:off x="834437" y="2968336"/>
          <a:ext cx="2686338" cy="43725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n-lt"/>
            </a:rPr>
            <a:t>Difficult to reuse or extend</a:t>
          </a:r>
          <a:endParaRPr lang="en-IN" sz="1000" kern="1200" dirty="0">
            <a:latin typeface="+mn-lt"/>
          </a:endParaRPr>
        </a:p>
      </dsp:txBody>
      <dsp:txXfrm>
        <a:off x="847244" y="2981143"/>
        <a:ext cx="2660724" cy="411644"/>
      </dsp:txXfrm>
    </dsp:sp>
    <dsp:sp modelId="{5437B847-253C-4303-9757-1E2310CBDA73}">
      <dsp:nvSpPr>
        <dsp:cNvPr id="0" name=""/>
        <dsp:cNvSpPr/>
      </dsp:nvSpPr>
      <dsp:spPr>
        <a:xfrm>
          <a:off x="4160767" y="0"/>
          <a:ext cx="3711026" cy="53427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Middleware with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DDS/Zenoh, VSS, Kuksa (Our system)</a:t>
          </a:r>
          <a:endParaRPr lang="en-IN" sz="1600" kern="1200" dirty="0"/>
        </a:p>
      </dsp:txBody>
      <dsp:txXfrm>
        <a:off x="4176415" y="15648"/>
        <a:ext cx="3679730" cy="502981"/>
      </dsp:txXfrm>
    </dsp:sp>
    <dsp:sp modelId="{769F0AFA-79FB-4C39-B172-20A9015E6FDA}">
      <dsp:nvSpPr>
        <dsp:cNvPr id="0" name=""/>
        <dsp:cNvSpPr/>
      </dsp:nvSpPr>
      <dsp:spPr>
        <a:xfrm>
          <a:off x="4531869" y="534277"/>
          <a:ext cx="392821" cy="501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258"/>
              </a:lnTo>
              <a:lnTo>
                <a:pt x="392821" y="5012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CD768-1A5E-4ABC-BF53-744E472AC58C}">
      <dsp:nvSpPr>
        <dsp:cNvPr id="0" name=""/>
        <dsp:cNvSpPr/>
      </dsp:nvSpPr>
      <dsp:spPr>
        <a:xfrm>
          <a:off x="4924691" y="816906"/>
          <a:ext cx="2686338" cy="43725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n-lt"/>
            </a:rPr>
            <a:t>Structured data mapped to VSS tree</a:t>
          </a:r>
          <a:endParaRPr lang="en-IN" sz="1000" kern="1200" dirty="0">
            <a:latin typeface="+mn-lt"/>
          </a:endParaRPr>
        </a:p>
      </dsp:txBody>
      <dsp:txXfrm>
        <a:off x="4937498" y="829713"/>
        <a:ext cx="2660724" cy="411644"/>
      </dsp:txXfrm>
    </dsp:sp>
    <dsp:sp modelId="{65CAC020-F5BA-490C-B39B-7AB193F21F18}">
      <dsp:nvSpPr>
        <dsp:cNvPr id="0" name=""/>
        <dsp:cNvSpPr/>
      </dsp:nvSpPr>
      <dsp:spPr>
        <a:xfrm>
          <a:off x="4531869" y="534277"/>
          <a:ext cx="392821" cy="1218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401"/>
              </a:lnTo>
              <a:lnTo>
                <a:pt x="392821" y="12184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58FE5-5C30-48B3-A9B5-A7F555518569}">
      <dsp:nvSpPr>
        <dsp:cNvPr id="0" name=""/>
        <dsp:cNvSpPr/>
      </dsp:nvSpPr>
      <dsp:spPr>
        <a:xfrm>
          <a:off x="4924691" y="1534049"/>
          <a:ext cx="2686338" cy="43725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n-lt"/>
            </a:rPr>
            <a:t>Signals exposed through Kuksa Databroker</a:t>
          </a:r>
          <a:endParaRPr lang="en-IN" sz="1000" kern="1200" dirty="0">
            <a:latin typeface="+mn-lt"/>
          </a:endParaRPr>
        </a:p>
      </dsp:txBody>
      <dsp:txXfrm>
        <a:off x="4937498" y="1546856"/>
        <a:ext cx="2660724" cy="411644"/>
      </dsp:txXfrm>
    </dsp:sp>
    <dsp:sp modelId="{F944FCD4-9E07-43C3-A525-E9D4A08D5A65}">
      <dsp:nvSpPr>
        <dsp:cNvPr id="0" name=""/>
        <dsp:cNvSpPr/>
      </dsp:nvSpPr>
      <dsp:spPr>
        <a:xfrm>
          <a:off x="4531869" y="534277"/>
          <a:ext cx="392821" cy="1935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5544"/>
              </a:lnTo>
              <a:lnTo>
                <a:pt x="392821" y="19355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CC10A-0FFE-4E74-A605-44C24ADCF342}">
      <dsp:nvSpPr>
        <dsp:cNvPr id="0" name=""/>
        <dsp:cNvSpPr/>
      </dsp:nvSpPr>
      <dsp:spPr>
        <a:xfrm>
          <a:off x="4924691" y="2251193"/>
          <a:ext cx="2686338" cy="43725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n-lt"/>
            </a:rPr>
            <a:t>Applications access data via hardware-agnostic APIs</a:t>
          </a:r>
          <a:endParaRPr lang="en-IN" sz="1000" kern="1200" dirty="0">
            <a:latin typeface="+mn-lt"/>
          </a:endParaRPr>
        </a:p>
      </dsp:txBody>
      <dsp:txXfrm>
        <a:off x="4937498" y="2264000"/>
        <a:ext cx="2660724" cy="411644"/>
      </dsp:txXfrm>
    </dsp:sp>
    <dsp:sp modelId="{10620940-8EE4-4FA3-AE6C-2489388577E3}">
      <dsp:nvSpPr>
        <dsp:cNvPr id="0" name=""/>
        <dsp:cNvSpPr/>
      </dsp:nvSpPr>
      <dsp:spPr>
        <a:xfrm>
          <a:off x="4531869" y="534277"/>
          <a:ext cx="392821" cy="265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2687"/>
              </a:lnTo>
              <a:lnTo>
                <a:pt x="392821" y="26526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B2308-F939-4099-ABEE-21AB11140051}">
      <dsp:nvSpPr>
        <dsp:cNvPr id="0" name=""/>
        <dsp:cNvSpPr/>
      </dsp:nvSpPr>
      <dsp:spPr>
        <a:xfrm>
          <a:off x="4924691" y="2968336"/>
          <a:ext cx="2686338" cy="43725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n-lt"/>
            </a:rPr>
            <a:t>Enables interoperability, modularity, and real-time sync</a:t>
          </a:r>
          <a:endParaRPr lang="en-IN" sz="1000" kern="1200" dirty="0">
            <a:latin typeface="+mn-lt"/>
          </a:endParaRPr>
        </a:p>
      </dsp:txBody>
      <dsp:txXfrm>
        <a:off x="4937498" y="2981143"/>
        <a:ext cx="2660724" cy="4116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67768-840F-4FCF-ADEE-6B3E137BD4BD}">
      <dsp:nvSpPr>
        <dsp:cNvPr id="0" name=""/>
        <dsp:cNvSpPr/>
      </dsp:nvSpPr>
      <dsp:spPr>
        <a:xfrm rot="10800000">
          <a:off x="1148736" y="0"/>
          <a:ext cx="4031172" cy="53346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5244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cs typeface="Arial"/>
            </a:rPr>
            <a:t>SDV</a:t>
          </a:r>
          <a:r>
            <a:rPr lang="en-US" sz="1400" kern="1200" noProof="0" dirty="0">
              <a:cs typeface="Arial"/>
            </a:rPr>
            <a:t>: Software Defined </a:t>
          </a:r>
          <a:r>
            <a:rPr lang="en-US" sz="1400" kern="1200" dirty="0">
              <a:cs typeface="Arial"/>
            </a:rPr>
            <a:t>Vehicle [1]</a:t>
          </a:r>
          <a:endParaRPr lang="en-IN" sz="1400" kern="1200" dirty="0"/>
        </a:p>
      </dsp:txBody>
      <dsp:txXfrm rot="10800000">
        <a:off x="1282102" y="0"/>
        <a:ext cx="3897806" cy="533466"/>
      </dsp:txXfrm>
    </dsp:sp>
    <dsp:sp modelId="{E011ECFB-18F9-4128-B4EE-A1CA1381DD47}">
      <dsp:nvSpPr>
        <dsp:cNvPr id="0" name=""/>
        <dsp:cNvSpPr/>
      </dsp:nvSpPr>
      <dsp:spPr>
        <a:xfrm>
          <a:off x="775353" y="1898"/>
          <a:ext cx="533466" cy="5334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D3CB713-2191-4DD5-913F-9302289AAADF}">
      <dsp:nvSpPr>
        <dsp:cNvPr id="0" name=""/>
        <dsp:cNvSpPr/>
      </dsp:nvSpPr>
      <dsp:spPr>
        <a:xfrm rot="10800000">
          <a:off x="1148736" y="694608"/>
          <a:ext cx="4031172" cy="53346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5244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cs typeface="Arial"/>
            </a:rPr>
            <a:t>Middleware</a:t>
          </a:r>
          <a:r>
            <a:rPr lang="en-US" sz="1400" kern="1200" noProof="0" dirty="0">
              <a:cs typeface="Arial"/>
            </a:rPr>
            <a:t>: </a:t>
          </a:r>
          <a:r>
            <a:rPr lang="en-US" sz="1400" kern="1200" dirty="0">
              <a:cs typeface="Arial"/>
            </a:rPr>
            <a:t>A</a:t>
          </a:r>
          <a:r>
            <a:rPr lang="en-US" sz="1400" kern="1200" noProof="0" dirty="0">
              <a:cs typeface="Arial"/>
            </a:rPr>
            <a:t> Layer between sensors and APIs [2]</a:t>
          </a:r>
        </a:p>
      </dsp:txBody>
      <dsp:txXfrm rot="10800000">
        <a:off x="1282102" y="694608"/>
        <a:ext cx="3897806" cy="533466"/>
      </dsp:txXfrm>
    </dsp:sp>
    <dsp:sp modelId="{557EB385-94A4-46FB-86EE-30ACE3BC798A}">
      <dsp:nvSpPr>
        <dsp:cNvPr id="0" name=""/>
        <dsp:cNvSpPr/>
      </dsp:nvSpPr>
      <dsp:spPr>
        <a:xfrm>
          <a:off x="775353" y="694608"/>
          <a:ext cx="533466" cy="53346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C14032B-AAB6-4AC6-8380-42FCDD0AA705}">
      <dsp:nvSpPr>
        <dsp:cNvPr id="0" name=""/>
        <dsp:cNvSpPr/>
      </dsp:nvSpPr>
      <dsp:spPr>
        <a:xfrm rot="10800000">
          <a:off x="1164377" y="1387318"/>
          <a:ext cx="4031172" cy="53346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5244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cs typeface="Arial"/>
            </a:rPr>
            <a:t>DDS</a:t>
          </a:r>
          <a:r>
            <a:rPr lang="en-US" sz="1400" kern="1200" noProof="0" dirty="0">
              <a:cs typeface="Arial"/>
            </a:rPr>
            <a:t>: Data Distribution Service (</a:t>
          </a:r>
          <a:r>
            <a:rPr lang="en-US" sz="1400" kern="1200" dirty="0"/>
            <a:t>Real-time, pub/sub protocol for structured systems</a:t>
          </a:r>
          <a:r>
            <a:rPr lang="en-US" sz="1400" kern="1200" noProof="0" dirty="0">
              <a:cs typeface="Arial"/>
            </a:rPr>
            <a:t>) [3]</a:t>
          </a:r>
        </a:p>
      </dsp:txBody>
      <dsp:txXfrm rot="10800000">
        <a:off x="1297743" y="1387318"/>
        <a:ext cx="3897806" cy="533466"/>
      </dsp:txXfrm>
    </dsp:sp>
    <dsp:sp modelId="{931479F3-3BD3-44B0-B497-751480315FAE}">
      <dsp:nvSpPr>
        <dsp:cNvPr id="0" name=""/>
        <dsp:cNvSpPr/>
      </dsp:nvSpPr>
      <dsp:spPr>
        <a:xfrm>
          <a:off x="775353" y="1387318"/>
          <a:ext cx="533466" cy="53346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E577B91-35D5-45A6-9813-2DE9024E765D}">
      <dsp:nvSpPr>
        <dsp:cNvPr id="0" name=""/>
        <dsp:cNvSpPr/>
      </dsp:nvSpPr>
      <dsp:spPr>
        <a:xfrm rot="10800000">
          <a:off x="1148736" y="2080027"/>
          <a:ext cx="4031172" cy="53346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5244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Arial"/>
            </a:rPr>
            <a:t>Zenoh</a:t>
          </a:r>
          <a:r>
            <a:rPr lang="en-US" sz="1400" kern="1200" dirty="0">
              <a:cs typeface="Arial"/>
            </a:rPr>
            <a:t>: Lightweight protocol for pub/sub + data queries [4]</a:t>
          </a:r>
          <a:endParaRPr lang="en-US" sz="1400" kern="1200" dirty="0"/>
        </a:p>
      </dsp:txBody>
      <dsp:txXfrm rot="10800000">
        <a:off x="1282102" y="2080027"/>
        <a:ext cx="3897806" cy="533466"/>
      </dsp:txXfrm>
    </dsp:sp>
    <dsp:sp modelId="{F140E917-772A-4D2B-97A1-B1C999B26C65}">
      <dsp:nvSpPr>
        <dsp:cNvPr id="0" name=""/>
        <dsp:cNvSpPr/>
      </dsp:nvSpPr>
      <dsp:spPr>
        <a:xfrm>
          <a:off x="775353" y="2080027"/>
          <a:ext cx="533466" cy="53346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BDBD5C-19E2-4B8C-A7B0-93DC1B876073}">
      <dsp:nvSpPr>
        <dsp:cNvPr id="0" name=""/>
        <dsp:cNvSpPr/>
      </dsp:nvSpPr>
      <dsp:spPr>
        <a:xfrm rot="10800000">
          <a:off x="1148736" y="2772737"/>
          <a:ext cx="4031172" cy="53346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5244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cs typeface="Arial"/>
            </a:rPr>
            <a:t>VSS</a:t>
          </a:r>
          <a:r>
            <a:rPr lang="en-US" sz="1400" kern="1200" noProof="0" dirty="0">
              <a:cs typeface="Arial"/>
            </a:rPr>
            <a:t>: Vehicle Signal Specification [5]</a:t>
          </a:r>
          <a:endParaRPr lang="en-US" sz="1400" kern="1200" dirty="0"/>
        </a:p>
      </dsp:txBody>
      <dsp:txXfrm rot="10800000">
        <a:off x="1282102" y="2772737"/>
        <a:ext cx="3897806" cy="533466"/>
      </dsp:txXfrm>
    </dsp:sp>
    <dsp:sp modelId="{0F2FAE4B-D5B5-4327-8B1F-8B5DB58913A3}">
      <dsp:nvSpPr>
        <dsp:cNvPr id="0" name=""/>
        <dsp:cNvSpPr/>
      </dsp:nvSpPr>
      <dsp:spPr>
        <a:xfrm>
          <a:off x="775353" y="2772737"/>
          <a:ext cx="533466" cy="53346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0D641BF-2F62-4F69-BA83-CC726FBAB1BD}">
      <dsp:nvSpPr>
        <dsp:cNvPr id="0" name=""/>
        <dsp:cNvSpPr/>
      </dsp:nvSpPr>
      <dsp:spPr>
        <a:xfrm rot="10800000">
          <a:off x="1148736" y="3465447"/>
          <a:ext cx="4031172" cy="53346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5244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cs typeface="Arial"/>
            </a:rPr>
            <a:t>Kuksa</a:t>
          </a:r>
          <a:r>
            <a:rPr lang="en-US" sz="1400" b="1" kern="1200" dirty="0">
              <a:cs typeface="Arial"/>
            </a:rPr>
            <a:t> Databroker</a:t>
          </a:r>
          <a:r>
            <a:rPr lang="en-US" sz="1400" kern="1200" dirty="0">
              <a:cs typeface="Arial"/>
            </a:rPr>
            <a:t>: Shares VSS signals [6]</a:t>
          </a:r>
          <a:endParaRPr lang="en-IN" sz="1400" kern="1200" dirty="0"/>
        </a:p>
      </dsp:txBody>
      <dsp:txXfrm rot="10800000">
        <a:off x="1282102" y="3465447"/>
        <a:ext cx="3897806" cy="533466"/>
      </dsp:txXfrm>
    </dsp:sp>
    <dsp:sp modelId="{B6162DEC-174B-4C70-8F89-50979287D5B8}">
      <dsp:nvSpPr>
        <dsp:cNvPr id="0" name=""/>
        <dsp:cNvSpPr/>
      </dsp:nvSpPr>
      <dsp:spPr>
        <a:xfrm>
          <a:off x="775353" y="3465447"/>
          <a:ext cx="533466" cy="53346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6ABED-0618-43B9-B313-C4F732238DE9}">
      <dsp:nvSpPr>
        <dsp:cNvPr id="0" name=""/>
        <dsp:cNvSpPr/>
      </dsp:nvSpPr>
      <dsp:spPr>
        <a:xfrm>
          <a:off x="4387929" y="445"/>
          <a:ext cx="583579" cy="583570"/>
        </a:xfrm>
        <a:prstGeom prst="donut">
          <a:avLst>
            <a:gd name="adj" fmla="val 110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311A32-17FA-41BA-8CFF-10A30703B8DC}">
      <dsp:nvSpPr>
        <dsp:cNvPr id="0" name=""/>
        <dsp:cNvSpPr/>
      </dsp:nvSpPr>
      <dsp:spPr>
        <a:xfrm>
          <a:off x="85832" y="28175"/>
          <a:ext cx="4426754" cy="54271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accent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F36848-0948-4389-9632-9F99C9238C5D}">
      <dsp:nvSpPr>
        <dsp:cNvPr id="0" name=""/>
        <dsp:cNvSpPr/>
      </dsp:nvSpPr>
      <dsp:spPr>
        <a:xfrm>
          <a:off x="4409719" y="22231"/>
          <a:ext cx="539999" cy="53999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/>
            <a:t>Publish</a:t>
          </a:r>
          <a:endParaRPr lang="en-IN" sz="600" b="0" kern="1200" dirty="0"/>
        </a:p>
      </dsp:txBody>
      <dsp:txXfrm>
        <a:off x="4488800" y="101312"/>
        <a:ext cx="381837" cy="381837"/>
      </dsp:txXfrm>
    </dsp:sp>
    <dsp:sp modelId="{2FCAEAE2-B6FB-4B75-A344-E70E84737568}">
      <dsp:nvSpPr>
        <dsp:cNvPr id="0" name=""/>
        <dsp:cNvSpPr/>
      </dsp:nvSpPr>
      <dsp:spPr>
        <a:xfrm>
          <a:off x="4084223" y="603050"/>
          <a:ext cx="187199" cy="251999"/>
        </a:xfrm>
        <a:prstGeom prst="downArrow">
          <a:avLst/>
        </a:prstGeom>
        <a:gradFill rotWithShape="0">
          <a:gsLst>
            <a:gs pos="0">
              <a:srgbClr val="00BEFF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00BEFF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00BEFF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00BE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1A96C6-9953-4315-8DB8-CEAF78F9FB19}">
      <dsp:nvSpPr>
        <dsp:cNvPr id="0" name=""/>
        <dsp:cNvSpPr/>
      </dsp:nvSpPr>
      <dsp:spPr>
        <a:xfrm>
          <a:off x="3384137" y="874085"/>
          <a:ext cx="583579" cy="583570"/>
        </a:xfrm>
        <a:prstGeom prst="donut">
          <a:avLst>
            <a:gd name="adj" fmla="val 110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07A58C-03F7-499A-A922-AC0CBA0FFB8B}">
      <dsp:nvSpPr>
        <dsp:cNvPr id="0" name=""/>
        <dsp:cNvSpPr/>
      </dsp:nvSpPr>
      <dsp:spPr>
        <a:xfrm>
          <a:off x="3847732" y="896121"/>
          <a:ext cx="4500000" cy="54271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chemeClr val="accent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47B36B5-F595-4A89-8A25-A7C796FAC7FA}">
      <dsp:nvSpPr>
        <dsp:cNvPr id="0" name=""/>
        <dsp:cNvSpPr/>
      </dsp:nvSpPr>
      <dsp:spPr>
        <a:xfrm>
          <a:off x="3405927" y="895870"/>
          <a:ext cx="539999" cy="53999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/>
            <a:t>Subscribe</a:t>
          </a:r>
          <a:endParaRPr lang="en-IN" sz="600" b="0" kern="1200" dirty="0"/>
        </a:p>
      </dsp:txBody>
      <dsp:txXfrm>
        <a:off x="3485008" y="974951"/>
        <a:ext cx="381837" cy="381837"/>
      </dsp:txXfrm>
    </dsp:sp>
    <dsp:sp modelId="{EF7E79CB-E3AC-42B8-9693-F1DA679C9DC8}">
      <dsp:nvSpPr>
        <dsp:cNvPr id="0" name=""/>
        <dsp:cNvSpPr/>
      </dsp:nvSpPr>
      <dsp:spPr>
        <a:xfrm>
          <a:off x="4084019" y="1476689"/>
          <a:ext cx="187608" cy="251999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DC3D16C-1EBB-4513-8906-414F7B6FAAF1}">
      <dsp:nvSpPr>
        <dsp:cNvPr id="0" name=""/>
        <dsp:cNvSpPr/>
      </dsp:nvSpPr>
      <dsp:spPr>
        <a:xfrm>
          <a:off x="4387929" y="1747724"/>
          <a:ext cx="583579" cy="583570"/>
        </a:xfrm>
        <a:prstGeom prst="donut">
          <a:avLst>
            <a:gd name="adj" fmla="val 110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D29543-5498-4F6C-BA44-0913F1066768}">
      <dsp:nvSpPr>
        <dsp:cNvPr id="0" name=""/>
        <dsp:cNvSpPr/>
      </dsp:nvSpPr>
      <dsp:spPr>
        <a:xfrm>
          <a:off x="1162346" y="1781542"/>
          <a:ext cx="3353767" cy="54271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>
          <a:solidFill>
            <a:schemeClr val="accent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4B96D71-1F2C-4610-916A-55E4F8D8C88D}">
      <dsp:nvSpPr>
        <dsp:cNvPr id="0" name=""/>
        <dsp:cNvSpPr/>
      </dsp:nvSpPr>
      <dsp:spPr>
        <a:xfrm>
          <a:off x="4409719" y="1769509"/>
          <a:ext cx="539999" cy="53999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/>
            <a:t> Kuksa (VSS)</a:t>
          </a:r>
          <a:endParaRPr lang="en-IN" sz="600" b="0" kern="1200" dirty="0"/>
        </a:p>
      </dsp:txBody>
      <dsp:txXfrm>
        <a:off x="4488800" y="1848590"/>
        <a:ext cx="381837" cy="381837"/>
      </dsp:txXfrm>
    </dsp:sp>
    <dsp:sp modelId="{98A51C95-2388-4169-88F4-28C2463DA855}">
      <dsp:nvSpPr>
        <dsp:cNvPr id="0" name=""/>
        <dsp:cNvSpPr/>
      </dsp:nvSpPr>
      <dsp:spPr>
        <a:xfrm>
          <a:off x="4091639" y="2332328"/>
          <a:ext cx="172367" cy="288000"/>
        </a:xfrm>
        <a:prstGeom prst="up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9C53F1-5A41-4CA9-AB32-FC4781BD8F7B}">
      <dsp:nvSpPr>
        <dsp:cNvPr id="0" name=""/>
        <dsp:cNvSpPr/>
      </dsp:nvSpPr>
      <dsp:spPr>
        <a:xfrm>
          <a:off x="3384137" y="2621363"/>
          <a:ext cx="583579" cy="583570"/>
        </a:xfrm>
        <a:prstGeom prst="donut">
          <a:avLst>
            <a:gd name="adj" fmla="val 110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847BE17-A5BE-4F52-BEB5-5C7973CF45E7}">
      <dsp:nvSpPr>
        <dsp:cNvPr id="0" name=""/>
        <dsp:cNvSpPr/>
      </dsp:nvSpPr>
      <dsp:spPr>
        <a:xfrm>
          <a:off x="3906926" y="2649738"/>
          <a:ext cx="3280384" cy="54271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3000" b="-3000"/>
          </a:stretch>
        </a:blipFill>
        <a:ln>
          <a:solidFill>
            <a:schemeClr val="accent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9B3904-BA93-4DCE-855F-DC2FAC6B91E4}">
      <dsp:nvSpPr>
        <dsp:cNvPr id="0" name=""/>
        <dsp:cNvSpPr/>
      </dsp:nvSpPr>
      <dsp:spPr>
        <a:xfrm>
          <a:off x="3405927" y="2643148"/>
          <a:ext cx="539999" cy="53999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/>
            <a:t>API- Detection</a:t>
          </a:r>
          <a:endParaRPr lang="en-IN" sz="600" b="0" kern="1200" dirty="0"/>
        </a:p>
      </dsp:txBody>
      <dsp:txXfrm>
        <a:off x="3485008" y="2722229"/>
        <a:ext cx="381837" cy="381837"/>
      </dsp:txXfrm>
    </dsp:sp>
    <dsp:sp modelId="{74109FFF-E1B6-45EB-B72E-13CBBFBAE7D0}">
      <dsp:nvSpPr>
        <dsp:cNvPr id="0" name=""/>
        <dsp:cNvSpPr/>
      </dsp:nvSpPr>
      <dsp:spPr>
        <a:xfrm>
          <a:off x="4091423" y="3205967"/>
          <a:ext cx="172799" cy="288000"/>
        </a:xfrm>
        <a:prstGeom prst="up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C0B4EA-0A06-4B43-91AE-19D9F7535EE6}">
      <dsp:nvSpPr>
        <dsp:cNvPr id="0" name=""/>
        <dsp:cNvSpPr/>
      </dsp:nvSpPr>
      <dsp:spPr>
        <a:xfrm>
          <a:off x="4221422" y="3495002"/>
          <a:ext cx="583579" cy="583570"/>
        </a:xfrm>
        <a:prstGeom prst="donut">
          <a:avLst>
            <a:gd name="adj" fmla="val 110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F73CE0-C5D0-4BDB-B59B-0227047F384C}">
      <dsp:nvSpPr>
        <dsp:cNvPr id="0" name=""/>
        <dsp:cNvSpPr/>
      </dsp:nvSpPr>
      <dsp:spPr>
        <a:xfrm>
          <a:off x="2288228" y="3516517"/>
          <a:ext cx="2059240" cy="54271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solidFill>
            <a:schemeClr val="accent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E234ADE-F236-402C-9208-4BC0970D2499}">
      <dsp:nvSpPr>
        <dsp:cNvPr id="0" name=""/>
        <dsp:cNvSpPr/>
      </dsp:nvSpPr>
      <dsp:spPr>
        <a:xfrm>
          <a:off x="4243213" y="3516787"/>
          <a:ext cx="539999" cy="53999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/>
            <a:t>Data sync</a:t>
          </a:r>
          <a:endParaRPr lang="en-IN" sz="500" b="0" kern="1200" dirty="0"/>
        </a:p>
      </dsp:txBody>
      <dsp:txXfrm>
        <a:off x="4322294" y="3595868"/>
        <a:ext cx="381837" cy="381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23EA8153-FA0D-4567-B612-097BE51EB0E1}" type="datetime1">
              <a:rPr lang="de-DE" sz="800" smtClean="0"/>
              <a:t>17.06.2025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27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8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38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09F25-EADF-6B4F-CB44-B42F4EDF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C1E4F-4C2F-B076-E0ED-6172BF331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0FC8B-25B0-1356-A4D9-C7ED40103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417686-2BA1-4182-EA71-82BDA0A43F5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A33DF-5092-99B1-25E5-F27508B4FF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2D7F2-1545-867B-B528-B8B40F6857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8770B-906E-381E-E217-0C9A41E10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33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5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7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5433E71-67B5-4DEA-9517-E30C091F2FCA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7F331-7CA3-BD8C-4BD5-42D89A35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50CBC-2FC6-7801-BEEA-DAB517927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E5BC6-EC85-7350-A25C-BAAC6B88E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BF7E39D-3935-35A1-AB33-1ED423686C7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07EA9-AC46-4AE1-F244-5E03E5DCD2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FC206-15F7-99C5-BE81-FD0A18B9AA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DCE07-3A70-DC38-8FBC-D499AD6BE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2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19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31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59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91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35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17.06.2025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Name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79525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0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1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13" y="2315783"/>
            <a:ext cx="202991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phone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/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University of Stuttgart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84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/>
              <a:t>Thank</a:t>
            </a:r>
            <a:r>
              <a:rPr lang="de-DE" sz="2000" b="1" baseline="0"/>
              <a:t> you!</a:t>
            </a:r>
            <a:endParaRPr lang="de-DE" sz="2000" b="1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University</a:t>
            </a:r>
            <a:r>
              <a:rPr lang="de-DE" baseline="0">
                <a:solidFill>
                  <a:schemeClr val="bg1"/>
                </a:solidFill>
              </a:rPr>
              <a:t> of</a:t>
            </a:r>
            <a:r>
              <a:rPr lang="de-DE">
                <a:solidFill>
                  <a:schemeClr val="bg1"/>
                </a:solidFill>
              </a:rPr>
              <a:t> Stuttgart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err="1">
                <a:solidFill>
                  <a:schemeClr val="bg1"/>
                </a:solidFill>
              </a:rPr>
              <a:t>Thank</a:t>
            </a:r>
            <a:r>
              <a:rPr lang="de-DE" sz="2000" b="1">
                <a:solidFill>
                  <a:schemeClr val="bg1"/>
                </a:solidFill>
              </a:rPr>
              <a:t> </a:t>
            </a:r>
            <a:r>
              <a:rPr lang="de-DE" sz="2000" b="1" err="1">
                <a:solidFill>
                  <a:schemeClr val="bg1"/>
                </a:solidFill>
              </a:rPr>
              <a:t>you</a:t>
            </a:r>
            <a:r>
              <a:rPr lang="de-DE" sz="2000" b="1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phone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/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University of Stuttgart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err="1"/>
              <a:t>Thank</a:t>
            </a:r>
            <a:r>
              <a:rPr lang="de-DE" sz="2000" b="1" baseline="0"/>
              <a:t> </a:t>
            </a:r>
            <a:r>
              <a:rPr lang="de-DE" sz="2000" b="1" baseline="0" err="1"/>
              <a:t>you</a:t>
            </a:r>
            <a:r>
              <a:rPr lang="de-DE" sz="2000" b="1" baseline="0"/>
              <a:t>!</a:t>
            </a:r>
            <a:endParaRPr lang="de-DE" sz="2000" b="1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764204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University</a:t>
            </a:r>
            <a:r>
              <a:rPr lang="de-DE" baseline="0">
                <a:solidFill>
                  <a:schemeClr val="bg1"/>
                </a:solidFill>
              </a:rPr>
              <a:t> of</a:t>
            </a:r>
            <a:r>
              <a:rPr lang="de-DE">
                <a:solidFill>
                  <a:schemeClr val="bg1"/>
                </a:solidFill>
              </a:rPr>
              <a:t> Stuttgart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err="1">
                <a:solidFill>
                  <a:schemeClr val="bg1"/>
                </a:solidFill>
              </a:rPr>
              <a:t>Thank</a:t>
            </a:r>
            <a:r>
              <a:rPr lang="de-DE" sz="2000" b="1">
                <a:solidFill>
                  <a:schemeClr val="bg1"/>
                </a:solidFill>
              </a:rPr>
              <a:t> </a:t>
            </a:r>
            <a:r>
              <a:rPr lang="de-DE" sz="2000" b="1" err="1">
                <a:solidFill>
                  <a:schemeClr val="bg1"/>
                </a:solidFill>
              </a:rPr>
              <a:t>you</a:t>
            </a:r>
            <a:r>
              <a:rPr lang="de-DE" sz="2000" b="1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23437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2976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</a:t>
            </a:r>
            <a:r>
              <a:rPr lang="de-DE" err="1"/>
              <a:t>of</a:t>
            </a:r>
            <a:r>
              <a:rPr lang="de-DE"/>
              <a:t> Stuttgart, IAS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1/20/2016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418000"/>
            <a:ext cx="6061913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Stuttgart, IAS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90" r:id="rId3"/>
    <p:sldLayoutId id="2147483662" r:id="rId4"/>
    <p:sldLayoutId id="2147483663" r:id="rId5"/>
    <p:sldLayoutId id="2147483676" r:id="rId6"/>
    <p:sldLayoutId id="2147483680" r:id="rId7"/>
    <p:sldLayoutId id="2147483664" r:id="rId8"/>
    <p:sldLayoutId id="2147483665" r:id="rId9"/>
    <p:sldLayoutId id="2147483677" r:id="rId10"/>
    <p:sldLayoutId id="2147483678" r:id="rId11"/>
    <p:sldLayoutId id="2147483679" r:id="rId12"/>
    <p:sldLayoutId id="2147483684" r:id="rId13"/>
    <p:sldLayoutId id="2147483685" r:id="rId14"/>
    <p:sldLayoutId id="2147483682" r:id="rId15"/>
    <p:sldLayoutId id="2147483681" r:id="rId16"/>
    <p:sldLayoutId id="2147483683" r:id="rId17"/>
    <p:sldLayoutId id="2147483666" r:id="rId18"/>
    <p:sldLayoutId id="2147483667" r:id="rId19"/>
    <p:sldLayoutId id="2147483686" r:id="rId20"/>
    <p:sldLayoutId id="2147483687" r:id="rId21"/>
    <p:sldLayoutId id="2147483688" r:id="rId22"/>
    <p:sldLayoutId id="2147483689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5">
            <a:extLst>
              <a:ext uri="{FF2B5EF4-FFF2-40B4-BE49-F238E27FC236}">
                <a16:creationId xmlns:a16="http://schemas.microsoft.com/office/drawing/2014/main" id="{A9EA91F8-C0B7-EF4F-0FD7-454EFDDB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079" t="15461" b="14192"/>
          <a:stretch>
            <a:fillRect/>
          </a:stretch>
        </p:blipFill>
        <p:spPr>
          <a:xfrm>
            <a:off x="6979920" y="1463040"/>
            <a:ext cx="2164080" cy="34414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75031019-21F1-65F6-8767-914607D9A5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605" b="9743"/>
          <a:stretch>
            <a:fillRect/>
          </a:stretch>
        </p:blipFill>
        <p:spPr>
          <a:xfrm>
            <a:off x="-1" y="1455420"/>
            <a:ext cx="6781801" cy="3452912"/>
          </a:xfrm>
        </p:spPr>
      </p:pic>
      <p:sp>
        <p:nvSpPr>
          <p:cNvPr id="12" name="Titel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000" noProof="0" dirty="0">
                <a:ea typeface="+mj-lt"/>
                <a:cs typeface="+mj-lt"/>
              </a:rPr>
              <a:t>Flexible Sensor Data </a:t>
            </a:r>
            <a:br>
              <a:rPr lang="en-US" sz="2000" noProof="0" dirty="0">
                <a:ea typeface="+mj-lt"/>
                <a:cs typeface="+mj-lt"/>
              </a:rPr>
            </a:br>
            <a:r>
              <a:rPr lang="en-US" sz="2000" noProof="0" dirty="0">
                <a:ea typeface="+mj-lt"/>
                <a:cs typeface="+mj-lt"/>
              </a:rPr>
              <a:t>Abstraction in SDVs with </a:t>
            </a:r>
            <a:br>
              <a:rPr lang="en-US" sz="2000" noProof="0" dirty="0">
                <a:ea typeface="+mj-lt"/>
                <a:cs typeface="+mj-lt"/>
              </a:rPr>
            </a:br>
            <a:r>
              <a:rPr lang="en-US" sz="2000" noProof="0" dirty="0">
                <a:ea typeface="+mj-lt"/>
                <a:cs typeface="+mj-lt"/>
              </a:rPr>
              <a:t>Middleware-Driven </a:t>
            </a:r>
            <a:br>
              <a:rPr lang="en-US" sz="2000" noProof="0" dirty="0">
                <a:ea typeface="+mj-lt"/>
                <a:cs typeface="+mj-lt"/>
              </a:rPr>
            </a:br>
            <a:r>
              <a:rPr lang="en-US" sz="2000" noProof="0" dirty="0">
                <a:ea typeface="+mj-lt"/>
                <a:cs typeface="+mj-lt"/>
              </a:rPr>
              <a:t>Approach </a:t>
            </a:r>
            <a:endParaRPr lang="en-US" sz="2000" noProof="0" dirty="0">
              <a:cs typeface="Arial"/>
            </a:endParaRP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noProof="0"/>
              <a:t>Institute of Industrial Automation</a:t>
            </a:r>
            <a:endParaRPr lang="en-US" noProof="0" dirty="0"/>
          </a:p>
          <a:p>
            <a:pPr>
              <a:spcBef>
                <a:spcPts val="0"/>
              </a:spcBef>
            </a:pPr>
            <a:r>
              <a:rPr lang="en-US" noProof="0"/>
              <a:t>and Software Engineering</a:t>
            </a:r>
            <a:endParaRPr lang="en-US" noProof="0" dirty="0"/>
          </a:p>
        </p:txBody>
      </p:sp>
      <p:sp>
        <p:nvSpPr>
          <p:cNvPr id="13" name="Untertitel 12"/>
          <p:cNvSpPr>
            <a:spLocks noGrp="1"/>
          </p:cNvSpPr>
          <p:nvPr>
            <p:ph type="subTitle" idx="1"/>
          </p:nvPr>
        </p:nvSpPr>
        <p:spPr>
          <a:xfrm>
            <a:off x="5560887" y="3248561"/>
            <a:ext cx="3042093" cy="7214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Aniket Barve</a:t>
            </a:r>
          </a:p>
          <a:p>
            <a:r>
              <a:rPr lang="en-US" dirty="0"/>
              <a:t>Research Project FA-3810</a:t>
            </a:r>
          </a:p>
          <a:p>
            <a:r>
              <a:rPr lang="en-US" dirty="0"/>
              <a:t>Supervisor: Akshay Narla, MSc</a:t>
            </a:r>
          </a:p>
          <a:p>
            <a:endParaRPr lang="en-US" sz="1000" noProof="0" dirty="0">
              <a:cs typeface="Arial"/>
            </a:endParaRPr>
          </a:p>
        </p:txBody>
      </p:sp>
      <p:pic>
        <p:nvPicPr>
          <p:cNvPr id="8" name="Picture 27" descr="Logo_allein_kle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53526" y="5192129"/>
            <a:ext cx="922162" cy="4176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0336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12F4F-60B5-CDBB-AF10-87805DBB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3884B-04A5-33D7-19CE-B5885ABB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E4262-FE60-D992-B1B9-7DEFD12C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2AB59-5786-421E-1517-CA25DD46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17E232-3316-03BD-1493-05C18928E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D1E855-2E69-F1EA-330D-65CCB0C3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</a:t>
            </a:r>
            <a:endParaRPr lang="en-IN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6F22E1D-D54C-0837-1390-1AA21AE74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807" y="3556424"/>
            <a:ext cx="3989787" cy="1670465"/>
          </a:xfr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0" tIns="0" rIns="0" bIns="0" rtlCol="0">
            <a:noAutofit/>
          </a:bodyPr>
          <a:lstStyle/>
          <a:p>
            <a:pPr lvl="1"/>
            <a:r>
              <a:rPr lang="en-US" sz="1200" dirty="0">
                <a:solidFill>
                  <a:schemeClr val="tx1"/>
                </a:solidFill>
              </a:rPr>
              <a:t>Middleware to read/write VSS signals via APIs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Supports: gRPC, WebSocket, REST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Connects directly to DDS, MQTT, CAN, etc.</a:t>
            </a:r>
          </a:p>
          <a:p>
            <a:pPr lvl="1"/>
            <a:r>
              <a:rPr lang="en-IN" sz="1200" dirty="0">
                <a:solidFill>
                  <a:schemeClr val="tx1"/>
                </a:solidFill>
              </a:rPr>
              <a:t>Enables secure access (roles, permissions)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82C4561C-25F0-D47D-6068-8B851F8EA27E}"/>
              </a:ext>
            </a:extLst>
          </p:cNvPr>
          <p:cNvSpPr txBox="1">
            <a:spLocks/>
          </p:cNvSpPr>
          <p:nvPr/>
        </p:nvSpPr>
        <p:spPr>
          <a:xfrm>
            <a:off x="468313" y="3556424"/>
            <a:ext cx="3964593" cy="16704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200" dirty="0"/>
              <a:t>Makes data vendor-agnostic, structured, and reusable</a:t>
            </a:r>
          </a:p>
          <a:p>
            <a:pPr>
              <a:buClr>
                <a:schemeClr val="tx1"/>
              </a:buClr>
            </a:pPr>
            <a:r>
              <a:rPr lang="en-US" sz="1200" dirty="0"/>
              <a:t>Used to standardize raw sensor or ECU data</a:t>
            </a:r>
          </a:p>
          <a:p>
            <a:pPr>
              <a:buClr>
                <a:schemeClr val="tx1"/>
              </a:buClr>
            </a:pPr>
            <a:r>
              <a:rPr lang="en-US" sz="1200" dirty="0"/>
              <a:t>Signal structure: 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Vehicle.ADAS.LaneDeparture.IsError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1200" dirty="0"/>
              <a:t>Helps decouple applications from hardware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50B789-D584-8693-1C93-6AA77A4D2DD2}"/>
              </a:ext>
            </a:extLst>
          </p:cNvPr>
          <p:cNvSpPr txBox="1"/>
          <p:nvPr/>
        </p:nvSpPr>
        <p:spPr>
          <a:xfrm>
            <a:off x="467999" y="3404764"/>
            <a:ext cx="3977191" cy="1516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700" dirty="0"/>
              <a:t>Source: https://covesa.github.io/vehicle_signal_specification/introduction/</a:t>
            </a:r>
            <a:endParaRPr lang="en-IN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7B982-3B3E-824F-2328-BFE63855077F}"/>
              </a:ext>
            </a:extLst>
          </p:cNvPr>
          <p:cNvSpPr txBox="1"/>
          <p:nvPr/>
        </p:nvSpPr>
        <p:spPr>
          <a:xfrm>
            <a:off x="6287193" y="3403657"/>
            <a:ext cx="2436363" cy="1346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700" dirty="0"/>
              <a:t>Source: https://archive.fosdem.org/2023/schedule/event/kuksa/</a:t>
            </a:r>
            <a:endParaRPr lang="en-IN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E633CF-9BC1-E9CA-66A0-E9BB0F8B853B}"/>
              </a:ext>
            </a:extLst>
          </p:cNvPr>
          <p:cNvSpPr txBox="1"/>
          <p:nvPr/>
        </p:nvSpPr>
        <p:spPr>
          <a:xfrm>
            <a:off x="1507658" y="1119101"/>
            <a:ext cx="1885587" cy="2762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dirty="0"/>
              <a:t>VSS: Tree Model</a:t>
            </a:r>
            <a:endParaRPr lang="en-IN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C28DE-5E75-17E3-5C23-1AF55D87D3D6}"/>
              </a:ext>
            </a:extLst>
          </p:cNvPr>
          <p:cNvSpPr txBox="1"/>
          <p:nvPr/>
        </p:nvSpPr>
        <p:spPr>
          <a:xfrm>
            <a:off x="4744665" y="1119101"/>
            <a:ext cx="1363678" cy="5233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dirty="0"/>
              <a:t>Kuksa </a:t>
            </a:r>
          </a:p>
          <a:p>
            <a:pPr algn="ctr">
              <a:buClr>
                <a:schemeClr val="accent1"/>
              </a:buClr>
            </a:pPr>
            <a:r>
              <a:rPr lang="en-US" sz="1600" dirty="0"/>
              <a:t>Databroker</a:t>
            </a:r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96A7BB-F41F-845D-3D5B-EB61C21F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9" y="1427665"/>
            <a:ext cx="3964907" cy="193764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F0D784-302B-E57F-DF44-13848A4682C9}"/>
              </a:ext>
            </a:extLst>
          </p:cNvPr>
          <p:cNvCxnSpPr/>
          <p:nvPr/>
        </p:nvCxnSpPr>
        <p:spPr>
          <a:xfrm>
            <a:off x="4611755" y="1119101"/>
            <a:ext cx="0" cy="42241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9E481-25DF-78F6-14DE-11FA418E0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193" y="647779"/>
            <a:ext cx="2500401" cy="26793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41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FF63B-7B31-8FB8-C79A-D4ADCA9FA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885B-FA2E-2603-AF46-9355ABBB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256C-337B-0E40-E712-8E26B391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1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2FE0B-8569-3998-E7B0-36A70875F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4F472-5D9B-3830-C0AC-D7E693E1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88404-4832-BB00-ECC5-6834019F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University of Stuttgart, IAS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CBD3F-0F8B-29CF-92E3-77BD9337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A16A0-5FCE-8D08-2274-08D93F26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Prototype block diagram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81ECBA-818D-15B2-8B9B-0D3804D2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cs typeface="Arial"/>
              </a:rPr>
              <a:t>Concept</a:t>
            </a:r>
            <a:endParaRPr lang="en-US" noProof="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71BF977-2B0A-F4AB-67AD-6A8F0893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756334" y="329148"/>
            <a:ext cx="4782866" cy="5021658"/>
          </a:xfrm>
        </p:spPr>
      </p:pic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8BFD0C52-3DF8-02F5-93EA-C31FBD2BDEEA}"/>
              </a:ext>
            </a:extLst>
          </p:cNvPr>
          <p:cNvSpPr/>
          <p:nvPr/>
        </p:nvSpPr>
        <p:spPr>
          <a:xfrm>
            <a:off x="318052" y="1325540"/>
            <a:ext cx="2568272" cy="694091"/>
          </a:xfrm>
          <a:prstGeom prst="homePlat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Abstract raw data using DDS and Zenoh</a:t>
            </a:r>
            <a:endParaRPr lang="en-IN" sz="1400" dirty="0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0FD5EBE-47A3-CED7-058B-ED3FEAED4340}"/>
              </a:ext>
            </a:extLst>
          </p:cNvPr>
          <p:cNvSpPr/>
          <p:nvPr/>
        </p:nvSpPr>
        <p:spPr>
          <a:xfrm>
            <a:off x="516827" y="2163409"/>
            <a:ext cx="2568272" cy="694091"/>
          </a:xfrm>
          <a:prstGeom prst="homePlat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Standardize signals via Kuksa Databroker and VSS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4B8CAA8D-F0DA-72F2-AAFB-4E9B257416E4}"/>
              </a:ext>
            </a:extLst>
          </p:cNvPr>
          <p:cNvSpPr/>
          <p:nvPr/>
        </p:nvSpPr>
        <p:spPr>
          <a:xfrm>
            <a:off x="715600" y="3030754"/>
            <a:ext cx="2566800" cy="694091"/>
          </a:xfrm>
          <a:prstGeom prst="homePlat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Ensure interoperability across ECUs in real-time</a:t>
            </a:r>
            <a:endParaRPr lang="en-IN" sz="1400" dirty="0"/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0EAF5309-D4D0-D8A7-CBD0-B3F3CA83913D}"/>
              </a:ext>
            </a:extLst>
          </p:cNvPr>
          <p:cNvSpPr/>
          <p:nvPr/>
        </p:nvSpPr>
        <p:spPr>
          <a:xfrm>
            <a:off x="914373" y="3898099"/>
            <a:ext cx="2566800" cy="694091"/>
          </a:xfrm>
          <a:prstGeom prst="homePlat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Enable vendor-agnostic, modular signal access</a:t>
            </a:r>
          </a:p>
        </p:txBody>
      </p:sp>
    </p:spTree>
    <p:extLst>
      <p:ext uri="{BB962C8B-B14F-4D97-AF65-F5344CB8AC3E}">
        <p14:creationId xmlns:p14="http://schemas.microsoft.com/office/powerpoint/2010/main" val="135613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C277E-18B2-389A-C066-2398A9C1E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5CEF-1313-EB94-689F-1094EA07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4F416-990E-21C4-2CF6-30F63A29B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8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E82AB-9F4F-E7CB-3DEA-7BFA69F1D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5FEEECA-02A8-E3E7-09D4-0904E66E3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046461"/>
              </p:ext>
            </p:extLst>
          </p:nvPr>
        </p:nvGraphicFramePr>
        <p:xfrm>
          <a:off x="468313" y="1176792"/>
          <a:ext cx="8355647" cy="4079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B57C59-5CFD-D495-DFA2-CC7F75EA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7DF54-24ED-1C83-31C6-7CD879C6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University of Stuttgart, IAS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FC735-72C4-B098-3BA0-EDDB9475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B176F2-DE9F-6327-ADA9-928C90E9D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Signal </a:t>
            </a:r>
            <a:r>
              <a:rPr lang="en-US" dirty="0"/>
              <a:t>F</a:t>
            </a:r>
            <a:r>
              <a:rPr lang="en-US" noProof="0" dirty="0"/>
              <a:t>low in the Prototype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D9ABAF-1BB9-A59D-65B7-6BBDFE31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cs typeface="Arial"/>
              </a:rPr>
              <a:t>Evaluation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E96FB-329C-9694-0E3D-88140DD8F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647D8A-938E-A5DB-B682-78E2A610A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68000" y="2292460"/>
            <a:ext cx="4760821" cy="3020695"/>
          </a:xfrm>
          <a:ln>
            <a:solidFill>
              <a:schemeClr val="accent1"/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4B3BE7-1E94-963C-A693-B86C9201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C87A7-CECA-B27A-27A3-47A31D81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FADA0-5D3D-EBE8-E263-72ACFCCE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3F8572-2F9C-7A6C-A534-14CCE0B89A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082DAF9-9B91-1883-597E-E5EED5BB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cs typeface="Arial"/>
              </a:rPr>
              <a:t>Evaluation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242F5-3CBC-709A-BD99-F6D4E1386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9967"/>
            <a:ext cx="4315840" cy="8766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279946-ADE6-3F95-DB5A-7F85CC0B73E6}"/>
              </a:ext>
            </a:extLst>
          </p:cNvPr>
          <p:cNvSpPr/>
          <p:nvPr/>
        </p:nvSpPr>
        <p:spPr>
          <a:xfrm>
            <a:off x="5337696" y="1196776"/>
            <a:ext cx="2949504" cy="52578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Kuksa Databroker: VSS data sync (Interoperability)</a:t>
            </a:r>
            <a:endParaRPr lang="en-IN" sz="16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2E2907-C394-4E6D-8AC8-5BCFDDCE9C70}"/>
              </a:ext>
            </a:extLst>
          </p:cNvPr>
          <p:cNvSpPr/>
          <p:nvPr/>
        </p:nvSpPr>
        <p:spPr>
          <a:xfrm flipH="1">
            <a:off x="4905760" y="1325858"/>
            <a:ext cx="321560" cy="276225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23C3D-6877-C131-E115-106861B2F562}"/>
              </a:ext>
            </a:extLst>
          </p:cNvPr>
          <p:cNvSpPr txBox="1"/>
          <p:nvPr/>
        </p:nvSpPr>
        <p:spPr>
          <a:xfrm>
            <a:off x="5441037" y="3310226"/>
            <a:ext cx="3554844" cy="2107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L1: Abstraction layer latency </a:t>
            </a:r>
          </a:p>
          <a:p>
            <a:pPr>
              <a:buClr>
                <a:schemeClr val="accent1"/>
              </a:buClr>
            </a:pPr>
            <a:r>
              <a:rPr lang="en-US" sz="1200" dirty="0"/>
              <a:t>             (DDS/Zenoh </a:t>
            </a:r>
            <a:r>
              <a:rPr lang="en-US" sz="1200" dirty="0">
                <a:sym typeface="Wingdings" panose="05000000000000000000" pitchFamily="2" charset="2"/>
              </a:rPr>
              <a:t> Kuksa)</a:t>
            </a:r>
            <a:endParaRPr lang="en-US" sz="12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L2: End-to-end latency</a:t>
            </a:r>
          </a:p>
          <a:p>
            <a:pPr>
              <a:buClr>
                <a:schemeClr val="accent1"/>
              </a:buClr>
            </a:pPr>
            <a:r>
              <a:rPr lang="en-US" sz="1200" dirty="0"/>
              <a:t>             (DDS/Zenoh </a:t>
            </a:r>
            <a:r>
              <a:rPr lang="en-US" sz="1200" dirty="0">
                <a:sym typeface="Wingdings" panose="05000000000000000000" pitchFamily="2" charset="2"/>
              </a:rPr>
              <a:t> Object detection)</a:t>
            </a:r>
            <a:endParaRPr lang="en-US" sz="1200" dirty="0"/>
          </a:p>
          <a:p>
            <a:pPr>
              <a:buClr>
                <a:schemeClr val="accent1"/>
              </a:buClr>
            </a:pPr>
            <a:endParaRPr lang="en-US" sz="1600" dirty="0"/>
          </a:p>
          <a:p>
            <a:pPr>
              <a:buClr>
                <a:schemeClr val="accent1"/>
              </a:buClr>
            </a:pPr>
            <a:endParaRPr lang="en-US" sz="1600" dirty="0"/>
          </a:p>
          <a:p>
            <a:pPr>
              <a:buClr>
                <a:schemeClr val="accent1"/>
              </a:buClr>
            </a:pPr>
            <a:endParaRPr lang="en-US" sz="1600" dirty="0"/>
          </a:p>
          <a:p>
            <a:pPr>
              <a:buClr>
                <a:schemeClr val="accent1"/>
              </a:buClr>
            </a:pPr>
            <a:r>
              <a:rPr lang="en-US" sz="1100" dirty="0"/>
              <a:t>Note: Latency was measured on a system with Intel i5-12450H CPU and 16 GB RAM. Results may vary based on processor and memory performance.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03DEE8-E85D-C048-E1E0-EF3E2AD069D9}"/>
              </a:ext>
            </a:extLst>
          </p:cNvPr>
          <p:cNvSpPr/>
          <p:nvPr/>
        </p:nvSpPr>
        <p:spPr>
          <a:xfrm>
            <a:off x="5726184" y="2466112"/>
            <a:ext cx="2949504" cy="52578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Latency check</a:t>
            </a:r>
          </a:p>
          <a:p>
            <a:pPr algn="ctr"/>
            <a:r>
              <a:rPr lang="en-US" sz="1600" dirty="0"/>
              <a:t>(1 minute log with 5fps</a:t>
            </a:r>
            <a:r>
              <a:rPr lang="en-IN" sz="1600" dirty="0"/>
              <a:t>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3F7CE2-A718-1C68-EBA9-1C4D6A0D9906}"/>
              </a:ext>
            </a:extLst>
          </p:cNvPr>
          <p:cNvSpPr/>
          <p:nvPr/>
        </p:nvSpPr>
        <p:spPr>
          <a:xfrm flipH="1">
            <a:off x="5294248" y="2595194"/>
            <a:ext cx="321560" cy="276225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674006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D3D8-E1A7-2D78-E683-71027D9CD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40D13A-110D-53F3-A755-9DDF78FC9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232452"/>
            <a:ext cx="4533057" cy="86669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For safety-critical applications like autonomous driving, a sensor-actuator end-to-end latency of 100ms is targeted.</a:t>
            </a:r>
            <a:r>
              <a:rPr lang="en-US" dirty="0"/>
              <a:t>” [</a:t>
            </a:r>
            <a:r>
              <a:rPr lang="en-IN" dirty="0"/>
              <a:t>Betz et al., IEEE IV 2023]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B09DB-9F12-7CAE-EA60-9B2EC3B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5E3C7-5A19-C231-AA05-08CF82F5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68328-1B0C-05CB-9B6D-0F281740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916C25-38DD-90ED-BFE8-7FA1FC84F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14A512-9AAD-9EEC-33EA-2993243C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9E979-8225-8BCA-BB41-CDD283CB5B6A}"/>
              </a:ext>
            </a:extLst>
          </p:cNvPr>
          <p:cNvGraphicFramePr>
            <a:graphicFrameLocks noGrp="1"/>
          </p:cNvGraphicFramePr>
          <p:nvPr/>
        </p:nvGraphicFramePr>
        <p:xfrm>
          <a:off x="5302920" y="3910945"/>
          <a:ext cx="3459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160">
                  <a:extLst>
                    <a:ext uri="{9D8B030D-6E8A-4147-A177-3AD203B41FA5}">
                      <a16:colId xmlns:a16="http://schemas.microsoft.com/office/drawing/2014/main" val="2523268967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325972666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842954017"/>
                    </a:ext>
                  </a:extLst>
                </a:gridCol>
              </a:tblGrid>
              <a:tr h="27511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L1 (mS)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 (mS)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76948"/>
                  </a:ext>
                </a:extLst>
              </a:tr>
              <a:tr h="2751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Minimum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942797"/>
                  </a:ext>
                </a:extLst>
              </a:tr>
              <a:tr h="2751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540939"/>
                  </a:ext>
                </a:extLst>
              </a:tr>
              <a:tr h="2751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102.06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4816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2B8087-19FF-BDA4-0E24-ABB3A36F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3831" y="1301396"/>
            <a:ext cx="3793444" cy="23967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4419E6-43CF-BCD8-B543-29FB34753142}"/>
              </a:ext>
            </a:extLst>
          </p:cNvPr>
          <p:cNvSpPr txBox="1"/>
          <p:nvPr/>
        </p:nvSpPr>
        <p:spPr>
          <a:xfrm>
            <a:off x="631087" y="2099145"/>
            <a:ext cx="2357707" cy="126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IN" sz="700" dirty="0">
                <a:solidFill>
                  <a:schemeClr val="accent1"/>
                </a:solidFill>
              </a:rPr>
              <a:t>Source</a:t>
            </a:r>
            <a:r>
              <a:rPr lang="en-IN" sz="700" dirty="0"/>
              <a:t>: https://ieeexplore.ieee.org/document/10186686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3161346-D3B5-172E-E0BB-B50E40CB9118}"/>
              </a:ext>
            </a:extLst>
          </p:cNvPr>
          <p:cNvSpPr txBox="1">
            <a:spLocks/>
          </p:cNvSpPr>
          <p:nvPr/>
        </p:nvSpPr>
        <p:spPr>
          <a:xfrm>
            <a:off x="468313" y="3163270"/>
            <a:ext cx="4533057" cy="11906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Achieved an average end-to-end latency of </a:t>
            </a:r>
            <a:r>
              <a:rPr lang="en-US" sz="1400" b="1" dirty="0"/>
              <a:t>~102ms.</a:t>
            </a:r>
          </a:p>
          <a:p>
            <a:r>
              <a:rPr lang="en-US" sz="1400" dirty="0"/>
              <a:t>Demonstrates that our abstraction pipeline enables real-time performance while maintaining modularity and interoperability.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8E627-447E-4C3C-0FF9-CEE69EC84649}"/>
              </a:ext>
            </a:extLst>
          </p:cNvPr>
          <p:cNvSpPr txBox="1"/>
          <p:nvPr/>
        </p:nvSpPr>
        <p:spPr>
          <a:xfrm>
            <a:off x="468000" y="2353586"/>
            <a:ext cx="4533057" cy="5039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dirty="0"/>
              <a:t>*Betz’s system used an i7 CPU and 32 GB RAM</a:t>
            </a:r>
          </a:p>
          <a:p>
            <a:pPr>
              <a:buClr>
                <a:schemeClr val="accent1"/>
              </a:buClr>
            </a:pPr>
            <a:r>
              <a:rPr lang="en-US" sz="1200" dirty="0"/>
              <a:t>And final average end-to-end latency was 152ms.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73023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87EB-6F4F-0755-572B-B05A32836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7AC9-3BCE-26C6-965A-422B356C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54FBC-D422-A3F1-E7A9-ED060AAA3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6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F4F97-48CA-C46B-7CE5-62437E27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69A540D-AFCD-04DD-C533-DFB02F6882C4}"/>
              </a:ext>
            </a:extLst>
          </p:cNvPr>
          <p:cNvSpPr txBox="1">
            <a:spLocks/>
          </p:cNvSpPr>
          <p:nvPr/>
        </p:nvSpPr>
        <p:spPr>
          <a:xfrm>
            <a:off x="5478781" y="1139642"/>
            <a:ext cx="2369820" cy="33124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3990BC-9C52-05D7-3422-055B62FC8C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3479" y="1126081"/>
            <a:ext cx="2491741" cy="31432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pic>
        <p:nvPicPr>
          <p:cNvPr id="13" name="Content Placeholder 12" descr="Presentation with pie chart">
            <a:extLst>
              <a:ext uri="{FF2B5EF4-FFF2-40B4-BE49-F238E27FC236}">
                <a16:creationId xmlns:a16="http://schemas.microsoft.com/office/drawing/2014/main" id="{0844010C-6FAD-935D-EF6F-41954025E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4955" y="1156561"/>
            <a:ext cx="314322" cy="31432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DBE27-D3F3-73AE-6041-F8C357F8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BF3A6-375A-B9A0-236D-6ECDFB10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49D36-29DD-FA60-49B5-7213B025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0CA1A0-9BE3-3DD8-92F9-40EBB0E3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cs typeface="Arial"/>
              </a:rPr>
              <a:t>Conclusion</a:t>
            </a:r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27CD47-1AE4-2957-4B51-0E0E3DA6C77C}"/>
              </a:ext>
            </a:extLst>
          </p:cNvPr>
          <p:cNvCxnSpPr>
            <a:cxnSpLocks/>
          </p:cNvCxnSpPr>
          <p:nvPr/>
        </p:nvCxnSpPr>
        <p:spPr>
          <a:xfrm>
            <a:off x="4572000" y="1028700"/>
            <a:ext cx="0" cy="41605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FE8BE5D4-2116-3D30-24BB-E48CC568D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5615" y="1157683"/>
            <a:ext cx="313200" cy="31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53BB39-0BDB-88EE-A6B6-A2D5B60A0EA8}"/>
              </a:ext>
            </a:extLst>
          </p:cNvPr>
          <p:cNvSpPr txBox="1"/>
          <p:nvPr/>
        </p:nvSpPr>
        <p:spPr>
          <a:xfrm>
            <a:off x="601984" y="1889760"/>
            <a:ext cx="3634730" cy="3078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Developed a working sensor abstraction prototype for SDVs</a:t>
            </a:r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Integrated different sensor (RPi and USB camera) using DDS and Zenoh</a:t>
            </a:r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Standardized data using VSS and shared it via Kuksa Databroker</a:t>
            </a:r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Achieved real-time latency (avg. &lt; 200 </a:t>
            </a:r>
            <a:r>
              <a:rPr lang="en-US" sz="1400" dirty="0" err="1"/>
              <a:t>ms</a:t>
            </a:r>
            <a:r>
              <a:rPr lang="en-US" sz="1400" dirty="0"/>
              <a:t> per frame)</a:t>
            </a:r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Demonstrated modular, interoperable signal access across ECUs</a:t>
            </a:r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117A1-E3A4-C35A-A4FB-F036401F50F3}"/>
              </a:ext>
            </a:extLst>
          </p:cNvPr>
          <p:cNvSpPr txBox="1"/>
          <p:nvPr/>
        </p:nvSpPr>
        <p:spPr>
          <a:xfrm>
            <a:off x="4846326" y="1889760"/>
            <a:ext cx="3634730" cy="3078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Evaluate scalability with multiple ECUs in a network</a:t>
            </a:r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/>
              <a:t>Add support for more sensor types (e.g., LiDAR, radar, IMU)</a:t>
            </a:r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Replace base64 strings with binary image streaming (e.g., gRPC streaming)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6125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ADC1E-C5C6-90AD-53B9-E249CB01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176793"/>
            <a:ext cx="8207375" cy="391273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[1] </a:t>
            </a:r>
            <a:r>
              <a:rPr lang="en-GB" sz="1400" dirty="0"/>
              <a:t>Madhuri, </a:t>
            </a:r>
            <a:r>
              <a:rPr lang="en-GB" sz="1400" dirty="0" err="1"/>
              <a:t>Tanuku</a:t>
            </a:r>
            <a:r>
              <a:rPr lang="en-GB" sz="1400" dirty="0"/>
              <a:t> </a:t>
            </a:r>
            <a:r>
              <a:rPr lang="en-GB" sz="1400" dirty="0" err="1"/>
              <a:t>SaiLakshmi</a:t>
            </a:r>
            <a:r>
              <a:rPr lang="en-GB" sz="1400" dirty="0"/>
              <a:t>; Bala Vishnu, J. (2025): Software-Defined Vehicles: The Future of Automobile Industry, pp. 192–197. DOI: 10.1109/COMSNETS63942.2025.10885701.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[2] </a:t>
            </a:r>
            <a:r>
              <a:rPr lang="en-GB" sz="1400" dirty="0"/>
              <a:t>Dr. Arunkumar M. Sampath (2025): Software defined vehicles transforming the future of mobility. Available online at https://www.telematicswire.net/mobility-in-the-future-will-be-transformed-by-software-defined-vehicles/, checked on 4/1/2025.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[3] </a:t>
            </a:r>
            <a:r>
              <a:rPr lang="en-GB" sz="1400" dirty="0"/>
              <a:t>Neil Puthuff: DDS-The-Data-Backbone-of-SDV-Interoperability_V1_1024.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[4] Eclipse Zenoh: Zenoh. Eclipse Foundation. Available online at https://zenoh.io/.</a:t>
            </a:r>
          </a:p>
          <a:p>
            <a:pPr marL="0" indent="0">
              <a:buNone/>
            </a:pPr>
            <a:r>
              <a:rPr lang="en-US" sz="1400" dirty="0"/>
              <a:t>[5] </a:t>
            </a:r>
            <a:r>
              <a:rPr lang="en-GB" sz="1400" dirty="0"/>
              <a:t>COVESA: Vehicle-Signal-Specification-Enabling-Ecosystems_20240105. Available online at https://covesa.global/vehicle-signal-specification/, checked on 4/2/2025.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[6] </a:t>
            </a:r>
            <a:r>
              <a:rPr lang="en-US" sz="1400" dirty="0" err="1"/>
              <a:t>Github</a:t>
            </a:r>
            <a:r>
              <a:rPr lang="en-US" sz="1400" dirty="0"/>
              <a:t>: Kuksa-</a:t>
            </a:r>
            <a:r>
              <a:rPr lang="en-US" sz="1400" dirty="0" err="1"/>
              <a:t>databroker</a:t>
            </a:r>
            <a:r>
              <a:rPr lang="en-US" sz="1400" dirty="0"/>
              <a:t>. Available online at https://github.com/eclipse-kuksa/kuksa-databroker.</a:t>
            </a:r>
            <a:endParaRPr lang="en-IN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7D74A-0F04-A50B-E305-935D6CC3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B4B17-CA09-396C-A593-3C6BBB34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1520C-F6A5-4A72-E7FD-A0B99835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265EFA-A841-749E-1497-BC4DEC999F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7A3A3D-FCAD-31FF-4478-D814D3CA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363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/>
          <a:lstStyle/>
          <a:p>
            <a:r>
              <a:rPr lang="en-US" noProof="0"/>
              <a:t>University of Stuttgart, IAS</a:t>
            </a:r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58FC777-4C8E-606B-1705-673E59A34B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dirty="0"/>
              <a:t>Agenda</a:t>
            </a:r>
            <a:endParaRPr lang="en-US" noProof="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626A4F4-AD62-B6C0-6C98-50C77D5AE3CA}"/>
              </a:ext>
            </a:extLst>
          </p:cNvPr>
          <p:cNvGrpSpPr/>
          <p:nvPr/>
        </p:nvGrpSpPr>
        <p:grpSpPr>
          <a:xfrm>
            <a:off x="873030" y="1530508"/>
            <a:ext cx="6967950" cy="3308192"/>
            <a:chOff x="1032405" y="1300928"/>
            <a:chExt cx="6317596" cy="2873097"/>
          </a:xfrm>
        </p:grpSpPr>
        <p:sp>
          <p:nvSpPr>
            <p:cNvPr id="51" name="Arrow: Bent-Up 50">
              <a:extLst>
                <a:ext uri="{FF2B5EF4-FFF2-40B4-BE49-F238E27FC236}">
                  <a16:creationId xmlns:a16="http://schemas.microsoft.com/office/drawing/2014/main" id="{8D51AEC8-272B-112A-BDF1-5DE1CD78371B}"/>
                </a:ext>
              </a:extLst>
            </p:cNvPr>
            <p:cNvSpPr/>
            <p:nvPr/>
          </p:nvSpPr>
          <p:spPr>
            <a:xfrm rot="5400000">
              <a:off x="1399802" y="1614486"/>
              <a:ext cx="449506" cy="881205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600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7188BD5-6490-BDF7-102D-DF54CE178384}"/>
                </a:ext>
              </a:extLst>
            </p:cNvPr>
            <p:cNvSpPr/>
            <p:nvPr/>
          </p:nvSpPr>
          <p:spPr>
            <a:xfrm>
              <a:off x="1032405" y="1300928"/>
              <a:ext cx="1996232" cy="493131"/>
            </a:xfrm>
            <a:custGeom>
              <a:avLst/>
              <a:gdLst>
                <a:gd name="connsiteX0" fmla="*/ 0 w 623534"/>
                <a:gd name="connsiteY0" fmla="*/ 72757 h 436453"/>
                <a:gd name="connsiteX1" fmla="*/ 72757 w 623534"/>
                <a:gd name="connsiteY1" fmla="*/ 0 h 436453"/>
                <a:gd name="connsiteX2" fmla="*/ 550777 w 623534"/>
                <a:gd name="connsiteY2" fmla="*/ 0 h 436453"/>
                <a:gd name="connsiteX3" fmla="*/ 623534 w 623534"/>
                <a:gd name="connsiteY3" fmla="*/ 72757 h 436453"/>
                <a:gd name="connsiteX4" fmla="*/ 623534 w 623534"/>
                <a:gd name="connsiteY4" fmla="*/ 363696 h 436453"/>
                <a:gd name="connsiteX5" fmla="*/ 550777 w 623534"/>
                <a:gd name="connsiteY5" fmla="*/ 436453 h 436453"/>
                <a:gd name="connsiteX6" fmla="*/ 72757 w 623534"/>
                <a:gd name="connsiteY6" fmla="*/ 436453 h 436453"/>
                <a:gd name="connsiteX7" fmla="*/ 0 w 623534"/>
                <a:gd name="connsiteY7" fmla="*/ 363696 h 436453"/>
                <a:gd name="connsiteX8" fmla="*/ 0 w 623534"/>
                <a:gd name="connsiteY8" fmla="*/ 72757 h 43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534" h="436453">
                  <a:moveTo>
                    <a:pt x="0" y="72757"/>
                  </a:moveTo>
                  <a:cubicBezTo>
                    <a:pt x="0" y="32574"/>
                    <a:pt x="32574" y="0"/>
                    <a:pt x="72757" y="0"/>
                  </a:cubicBezTo>
                  <a:lnTo>
                    <a:pt x="550777" y="0"/>
                  </a:lnTo>
                  <a:cubicBezTo>
                    <a:pt x="590960" y="0"/>
                    <a:pt x="623534" y="32574"/>
                    <a:pt x="623534" y="72757"/>
                  </a:cubicBezTo>
                  <a:lnTo>
                    <a:pt x="623534" y="363696"/>
                  </a:lnTo>
                  <a:cubicBezTo>
                    <a:pt x="623534" y="403879"/>
                    <a:pt x="590960" y="436453"/>
                    <a:pt x="550777" y="436453"/>
                  </a:cubicBezTo>
                  <a:lnTo>
                    <a:pt x="72757" y="436453"/>
                  </a:lnTo>
                  <a:cubicBezTo>
                    <a:pt x="32574" y="436453"/>
                    <a:pt x="0" y="403879"/>
                    <a:pt x="0" y="363696"/>
                  </a:cubicBezTo>
                  <a:lnTo>
                    <a:pt x="0" y="7275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7980" tIns="47980" rIns="47980" bIns="47980" numCol="1" spcCol="1270" anchor="ctr" anchorCtr="0">
              <a:noAutofit/>
            </a:bodyPr>
            <a:lstStyle/>
            <a:p>
              <a:pPr marL="0" lvl="0" indent="0" algn="ctr" defTabSz="3111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noProof="0" dirty="0">
                  <a:latin typeface="Arial"/>
                </a:rPr>
                <a:t>Introduction</a:t>
              </a:r>
            </a:p>
          </p:txBody>
        </p:sp>
        <p:sp>
          <p:nvSpPr>
            <p:cNvPr id="53" name="Arrow: Bent-Up 52">
              <a:extLst>
                <a:ext uri="{FF2B5EF4-FFF2-40B4-BE49-F238E27FC236}">
                  <a16:creationId xmlns:a16="http://schemas.microsoft.com/office/drawing/2014/main" id="{BC70AF79-6757-134F-B7FD-0ECF2DD67A6C}"/>
                </a:ext>
              </a:extLst>
            </p:cNvPr>
            <p:cNvSpPr/>
            <p:nvPr/>
          </p:nvSpPr>
          <p:spPr>
            <a:xfrm rot="5400000">
              <a:off x="2480135" y="2209477"/>
              <a:ext cx="449506" cy="881205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600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E0DD9AD-CD45-7105-DBD2-C614368C1EA4}"/>
                </a:ext>
              </a:extLst>
            </p:cNvPr>
            <p:cNvSpPr/>
            <p:nvPr/>
          </p:nvSpPr>
          <p:spPr>
            <a:xfrm>
              <a:off x="2112745" y="1895921"/>
              <a:ext cx="1996232" cy="493131"/>
            </a:xfrm>
            <a:custGeom>
              <a:avLst/>
              <a:gdLst>
                <a:gd name="connsiteX0" fmla="*/ 0 w 623534"/>
                <a:gd name="connsiteY0" fmla="*/ 72757 h 436453"/>
                <a:gd name="connsiteX1" fmla="*/ 72757 w 623534"/>
                <a:gd name="connsiteY1" fmla="*/ 0 h 436453"/>
                <a:gd name="connsiteX2" fmla="*/ 550777 w 623534"/>
                <a:gd name="connsiteY2" fmla="*/ 0 h 436453"/>
                <a:gd name="connsiteX3" fmla="*/ 623534 w 623534"/>
                <a:gd name="connsiteY3" fmla="*/ 72757 h 436453"/>
                <a:gd name="connsiteX4" fmla="*/ 623534 w 623534"/>
                <a:gd name="connsiteY4" fmla="*/ 363696 h 436453"/>
                <a:gd name="connsiteX5" fmla="*/ 550777 w 623534"/>
                <a:gd name="connsiteY5" fmla="*/ 436453 h 436453"/>
                <a:gd name="connsiteX6" fmla="*/ 72757 w 623534"/>
                <a:gd name="connsiteY6" fmla="*/ 436453 h 436453"/>
                <a:gd name="connsiteX7" fmla="*/ 0 w 623534"/>
                <a:gd name="connsiteY7" fmla="*/ 363696 h 436453"/>
                <a:gd name="connsiteX8" fmla="*/ 0 w 623534"/>
                <a:gd name="connsiteY8" fmla="*/ 72757 h 43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534" h="436453">
                  <a:moveTo>
                    <a:pt x="0" y="72757"/>
                  </a:moveTo>
                  <a:cubicBezTo>
                    <a:pt x="0" y="32574"/>
                    <a:pt x="32574" y="0"/>
                    <a:pt x="72757" y="0"/>
                  </a:cubicBezTo>
                  <a:lnTo>
                    <a:pt x="550777" y="0"/>
                  </a:lnTo>
                  <a:cubicBezTo>
                    <a:pt x="590960" y="0"/>
                    <a:pt x="623534" y="32574"/>
                    <a:pt x="623534" y="72757"/>
                  </a:cubicBezTo>
                  <a:lnTo>
                    <a:pt x="623534" y="363696"/>
                  </a:lnTo>
                  <a:cubicBezTo>
                    <a:pt x="623534" y="403879"/>
                    <a:pt x="590960" y="436453"/>
                    <a:pt x="550777" y="436453"/>
                  </a:cubicBezTo>
                  <a:lnTo>
                    <a:pt x="72757" y="436453"/>
                  </a:lnTo>
                  <a:cubicBezTo>
                    <a:pt x="32574" y="436453"/>
                    <a:pt x="0" y="403879"/>
                    <a:pt x="0" y="363696"/>
                  </a:cubicBezTo>
                  <a:lnTo>
                    <a:pt x="0" y="7275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7980" tIns="47980" rIns="47980" bIns="4798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noProof="0" dirty="0">
                  <a:latin typeface="Arial"/>
                </a:rPr>
                <a:t>Basis</a:t>
              </a:r>
              <a:endParaRPr lang="en-US" sz="1600" kern="1200" noProof="0" dirty="0"/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DE0792BA-FD73-870F-D1C7-2EEE4EAFD226}"/>
                </a:ext>
              </a:extLst>
            </p:cNvPr>
            <p:cNvSpPr/>
            <p:nvPr/>
          </p:nvSpPr>
          <p:spPr>
            <a:xfrm rot="5400000">
              <a:off x="3560469" y="2804470"/>
              <a:ext cx="449506" cy="881205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600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CDA69CE-AB8C-D581-B20E-B75058988237}"/>
                </a:ext>
              </a:extLst>
            </p:cNvPr>
            <p:cNvSpPr/>
            <p:nvPr/>
          </p:nvSpPr>
          <p:spPr>
            <a:xfrm>
              <a:off x="3193089" y="2490912"/>
              <a:ext cx="1996232" cy="493131"/>
            </a:xfrm>
            <a:custGeom>
              <a:avLst/>
              <a:gdLst>
                <a:gd name="connsiteX0" fmla="*/ 0 w 623534"/>
                <a:gd name="connsiteY0" fmla="*/ 72757 h 436453"/>
                <a:gd name="connsiteX1" fmla="*/ 72757 w 623534"/>
                <a:gd name="connsiteY1" fmla="*/ 0 h 436453"/>
                <a:gd name="connsiteX2" fmla="*/ 550777 w 623534"/>
                <a:gd name="connsiteY2" fmla="*/ 0 h 436453"/>
                <a:gd name="connsiteX3" fmla="*/ 623534 w 623534"/>
                <a:gd name="connsiteY3" fmla="*/ 72757 h 436453"/>
                <a:gd name="connsiteX4" fmla="*/ 623534 w 623534"/>
                <a:gd name="connsiteY4" fmla="*/ 363696 h 436453"/>
                <a:gd name="connsiteX5" fmla="*/ 550777 w 623534"/>
                <a:gd name="connsiteY5" fmla="*/ 436453 h 436453"/>
                <a:gd name="connsiteX6" fmla="*/ 72757 w 623534"/>
                <a:gd name="connsiteY6" fmla="*/ 436453 h 436453"/>
                <a:gd name="connsiteX7" fmla="*/ 0 w 623534"/>
                <a:gd name="connsiteY7" fmla="*/ 363696 h 436453"/>
                <a:gd name="connsiteX8" fmla="*/ 0 w 623534"/>
                <a:gd name="connsiteY8" fmla="*/ 72757 h 43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534" h="436453">
                  <a:moveTo>
                    <a:pt x="0" y="72757"/>
                  </a:moveTo>
                  <a:cubicBezTo>
                    <a:pt x="0" y="32574"/>
                    <a:pt x="32574" y="0"/>
                    <a:pt x="72757" y="0"/>
                  </a:cubicBezTo>
                  <a:lnTo>
                    <a:pt x="550777" y="0"/>
                  </a:lnTo>
                  <a:cubicBezTo>
                    <a:pt x="590960" y="0"/>
                    <a:pt x="623534" y="32574"/>
                    <a:pt x="623534" y="72757"/>
                  </a:cubicBezTo>
                  <a:lnTo>
                    <a:pt x="623534" y="363696"/>
                  </a:lnTo>
                  <a:cubicBezTo>
                    <a:pt x="623534" y="403879"/>
                    <a:pt x="590960" y="436453"/>
                    <a:pt x="550777" y="436453"/>
                  </a:cubicBezTo>
                  <a:lnTo>
                    <a:pt x="72757" y="436453"/>
                  </a:lnTo>
                  <a:cubicBezTo>
                    <a:pt x="32574" y="436453"/>
                    <a:pt x="0" y="403879"/>
                    <a:pt x="0" y="363696"/>
                  </a:cubicBezTo>
                  <a:lnTo>
                    <a:pt x="0" y="7275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7980" tIns="47980" rIns="47980" bIns="4798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Arial"/>
                </a:rPr>
                <a:t>Concept</a:t>
              </a:r>
              <a:endParaRPr lang="en-US" sz="1600" kern="1200" noProof="0" dirty="0"/>
            </a:p>
          </p:txBody>
        </p:sp>
        <p:sp>
          <p:nvSpPr>
            <p:cNvPr id="57" name="Arrow: Bent-Up 56">
              <a:extLst>
                <a:ext uri="{FF2B5EF4-FFF2-40B4-BE49-F238E27FC236}">
                  <a16:creationId xmlns:a16="http://schemas.microsoft.com/office/drawing/2014/main" id="{20AA3510-C5D6-52CD-70CC-90E56D06D7AA}"/>
                </a:ext>
              </a:extLst>
            </p:cNvPr>
            <p:cNvSpPr/>
            <p:nvPr/>
          </p:nvSpPr>
          <p:spPr>
            <a:xfrm rot="5400000">
              <a:off x="4640805" y="3399462"/>
              <a:ext cx="449506" cy="881205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600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500EA67-32A9-63A5-94CC-32F72FD343AB}"/>
                </a:ext>
              </a:extLst>
            </p:cNvPr>
            <p:cNvSpPr/>
            <p:nvPr/>
          </p:nvSpPr>
          <p:spPr>
            <a:xfrm>
              <a:off x="4273434" y="3085904"/>
              <a:ext cx="1996232" cy="493131"/>
            </a:xfrm>
            <a:custGeom>
              <a:avLst/>
              <a:gdLst>
                <a:gd name="connsiteX0" fmla="*/ 0 w 623534"/>
                <a:gd name="connsiteY0" fmla="*/ 72757 h 436453"/>
                <a:gd name="connsiteX1" fmla="*/ 72757 w 623534"/>
                <a:gd name="connsiteY1" fmla="*/ 0 h 436453"/>
                <a:gd name="connsiteX2" fmla="*/ 550777 w 623534"/>
                <a:gd name="connsiteY2" fmla="*/ 0 h 436453"/>
                <a:gd name="connsiteX3" fmla="*/ 623534 w 623534"/>
                <a:gd name="connsiteY3" fmla="*/ 72757 h 436453"/>
                <a:gd name="connsiteX4" fmla="*/ 623534 w 623534"/>
                <a:gd name="connsiteY4" fmla="*/ 363696 h 436453"/>
                <a:gd name="connsiteX5" fmla="*/ 550777 w 623534"/>
                <a:gd name="connsiteY5" fmla="*/ 436453 h 436453"/>
                <a:gd name="connsiteX6" fmla="*/ 72757 w 623534"/>
                <a:gd name="connsiteY6" fmla="*/ 436453 h 436453"/>
                <a:gd name="connsiteX7" fmla="*/ 0 w 623534"/>
                <a:gd name="connsiteY7" fmla="*/ 363696 h 436453"/>
                <a:gd name="connsiteX8" fmla="*/ 0 w 623534"/>
                <a:gd name="connsiteY8" fmla="*/ 72757 h 43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534" h="436453">
                  <a:moveTo>
                    <a:pt x="0" y="72757"/>
                  </a:moveTo>
                  <a:cubicBezTo>
                    <a:pt x="0" y="32574"/>
                    <a:pt x="32574" y="0"/>
                    <a:pt x="72757" y="0"/>
                  </a:cubicBezTo>
                  <a:lnTo>
                    <a:pt x="550777" y="0"/>
                  </a:lnTo>
                  <a:cubicBezTo>
                    <a:pt x="590960" y="0"/>
                    <a:pt x="623534" y="32574"/>
                    <a:pt x="623534" y="72757"/>
                  </a:cubicBezTo>
                  <a:lnTo>
                    <a:pt x="623534" y="363696"/>
                  </a:lnTo>
                  <a:cubicBezTo>
                    <a:pt x="623534" y="403879"/>
                    <a:pt x="590960" y="436453"/>
                    <a:pt x="550777" y="436453"/>
                  </a:cubicBezTo>
                  <a:lnTo>
                    <a:pt x="72757" y="436453"/>
                  </a:lnTo>
                  <a:cubicBezTo>
                    <a:pt x="32574" y="436453"/>
                    <a:pt x="0" y="403879"/>
                    <a:pt x="0" y="363696"/>
                  </a:cubicBezTo>
                  <a:lnTo>
                    <a:pt x="0" y="7275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7980" tIns="47980" rIns="47980" bIns="47980" numCol="1" spcCol="1270" anchor="ctr" anchorCtr="0">
              <a:noAutofit/>
            </a:bodyPr>
            <a:lstStyle/>
            <a:p>
              <a:pPr marL="0" lvl="0" indent="0" algn="ctr" defTabSz="3111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noProof="0" dirty="0">
                  <a:latin typeface="Arial"/>
                </a:rPr>
                <a:t>Evaluation</a:t>
              </a:r>
              <a:endParaRPr lang="en-US" sz="1600" kern="1200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110567C-D641-C4F4-4EAA-EF8C702F4472}"/>
                </a:ext>
              </a:extLst>
            </p:cNvPr>
            <p:cNvSpPr/>
            <p:nvPr/>
          </p:nvSpPr>
          <p:spPr>
            <a:xfrm>
              <a:off x="5353769" y="3680894"/>
              <a:ext cx="1996232" cy="493131"/>
            </a:xfrm>
            <a:custGeom>
              <a:avLst/>
              <a:gdLst>
                <a:gd name="connsiteX0" fmla="*/ 0 w 623534"/>
                <a:gd name="connsiteY0" fmla="*/ 72757 h 436453"/>
                <a:gd name="connsiteX1" fmla="*/ 72757 w 623534"/>
                <a:gd name="connsiteY1" fmla="*/ 0 h 436453"/>
                <a:gd name="connsiteX2" fmla="*/ 550777 w 623534"/>
                <a:gd name="connsiteY2" fmla="*/ 0 h 436453"/>
                <a:gd name="connsiteX3" fmla="*/ 623534 w 623534"/>
                <a:gd name="connsiteY3" fmla="*/ 72757 h 436453"/>
                <a:gd name="connsiteX4" fmla="*/ 623534 w 623534"/>
                <a:gd name="connsiteY4" fmla="*/ 363696 h 436453"/>
                <a:gd name="connsiteX5" fmla="*/ 550777 w 623534"/>
                <a:gd name="connsiteY5" fmla="*/ 436453 h 436453"/>
                <a:gd name="connsiteX6" fmla="*/ 72757 w 623534"/>
                <a:gd name="connsiteY6" fmla="*/ 436453 h 436453"/>
                <a:gd name="connsiteX7" fmla="*/ 0 w 623534"/>
                <a:gd name="connsiteY7" fmla="*/ 363696 h 436453"/>
                <a:gd name="connsiteX8" fmla="*/ 0 w 623534"/>
                <a:gd name="connsiteY8" fmla="*/ 72757 h 43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534" h="436453">
                  <a:moveTo>
                    <a:pt x="0" y="72757"/>
                  </a:moveTo>
                  <a:cubicBezTo>
                    <a:pt x="0" y="32574"/>
                    <a:pt x="32574" y="0"/>
                    <a:pt x="72757" y="0"/>
                  </a:cubicBezTo>
                  <a:lnTo>
                    <a:pt x="550777" y="0"/>
                  </a:lnTo>
                  <a:cubicBezTo>
                    <a:pt x="590960" y="0"/>
                    <a:pt x="623534" y="32574"/>
                    <a:pt x="623534" y="72757"/>
                  </a:cubicBezTo>
                  <a:lnTo>
                    <a:pt x="623534" y="363696"/>
                  </a:lnTo>
                  <a:cubicBezTo>
                    <a:pt x="623534" y="403879"/>
                    <a:pt x="590960" y="436453"/>
                    <a:pt x="550777" y="436453"/>
                  </a:cubicBezTo>
                  <a:lnTo>
                    <a:pt x="72757" y="436453"/>
                  </a:lnTo>
                  <a:cubicBezTo>
                    <a:pt x="32574" y="436453"/>
                    <a:pt x="0" y="403879"/>
                    <a:pt x="0" y="363696"/>
                  </a:cubicBezTo>
                  <a:lnTo>
                    <a:pt x="0" y="72757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7980" tIns="47980" rIns="47980" bIns="4798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noProof="0" dirty="0">
                  <a:latin typeface="Arial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Aniket Barve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Institute of Industrial Automation</a:t>
            </a:r>
            <a:endParaRPr lang="en-US" noProof="0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0" dirty="0"/>
              <a:t>st188717@stud.uni-stuttgart.de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and Software Engineering</a:t>
            </a:r>
            <a:endParaRPr lang="en-US" noProof="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noProof="0" err="1"/>
              <a:t>Institut</a:t>
            </a:r>
            <a:r>
              <a:rPr lang="en-US" noProof="0"/>
              <a:t> of Industrial Automation</a:t>
            </a:r>
            <a:endParaRPr lang="en-US" noProof="0" dirty="0"/>
          </a:p>
          <a:p>
            <a:pPr>
              <a:spcBef>
                <a:spcPts val="0"/>
              </a:spcBef>
            </a:pPr>
            <a:r>
              <a:rPr lang="en-US" noProof="0"/>
              <a:t>and Software Engineering</a:t>
            </a:r>
            <a:endParaRPr lang="en-US" noProof="0" dirty="0"/>
          </a:p>
        </p:txBody>
      </p:sp>
      <p:sp>
        <p:nvSpPr>
          <p:cNvPr id="11" name="Ellipse 10"/>
          <p:cNvSpPr/>
          <p:nvPr/>
        </p:nvSpPr>
        <p:spPr>
          <a:xfrm>
            <a:off x="7761065" y="4580497"/>
            <a:ext cx="906842" cy="906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pic>
        <p:nvPicPr>
          <p:cNvPr id="10" name="Picture 27" descr="Logo_allein_klein"/>
          <p:cNvPicPr>
            <a:picLocks noChangeAspect="1" noChangeArrowheads="1"/>
          </p:cNvPicPr>
          <p:nvPr/>
        </p:nvPicPr>
        <p:blipFill rotWithShape="1">
          <a:blip r:embed="rId3" cstate="print"/>
          <a:srcRect t="-58805" b="-57688"/>
          <a:stretch/>
        </p:blipFill>
        <p:spPr bwMode="auto">
          <a:xfrm>
            <a:off x="7761065" y="4579145"/>
            <a:ext cx="906842" cy="904874"/>
          </a:xfrm>
          <a:prstGeom prst="ellipse">
            <a:avLst/>
          </a:prstGeom>
          <a:noFill/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DE662F-D335-521E-8455-0FD27CEB40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14" r="1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009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AF22-EE08-43E8-88BD-F3AA5EA3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D95AF-3A52-4682-A884-F886AD1BD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ABD87-C10F-B5F8-B4CF-88364B692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86657E-C852-F115-508F-1EAC02BD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170139"/>
            <a:ext cx="6870740" cy="276225"/>
          </a:xfrm>
        </p:spPr>
        <p:txBody>
          <a:bodyPr/>
          <a:lstStyle/>
          <a:p>
            <a:r>
              <a:rPr lang="en-US" noProof="0" dirty="0"/>
              <a:t>CASE transformation in automotive industry</a:t>
            </a:r>
            <a:r>
              <a:rPr lang="en-US" dirty="0"/>
              <a:t>: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C6E17-9698-8F50-B6B4-AD064199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F2EC8-E964-93BF-412D-938737FC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AE649-BA6C-A32D-A102-39964C6B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EC88BC-F878-0273-AD88-8AC9F5614E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063B1D9-E499-8271-859A-8B209922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cs typeface="Arial"/>
              </a:rPr>
              <a:t>Introduction</a:t>
            </a:r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437B9-F7E5-08D0-180D-18C38E440CFD}"/>
              </a:ext>
            </a:extLst>
          </p:cNvPr>
          <p:cNvSpPr txBox="1"/>
          <p:nvPr/>
        </p:nvSpPr>
        <p:spPr>
          <a:xfrm>
            <a:off x="5379720" y="157138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B8AEEB-BC65-224C-4392-A06FB55504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8001" y="1554379"/>
            <a:ext cx="3738240" cy="24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15E8-2521-98D2-8225-0DFF90E5DE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23983" y="1554377"/>
            <a:ext cx="4151705" cy="2506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18C2AD-FF6A-7F0C-6E37-16E25D3A2A4C}"/>
              </a:ext>
            </a:extLst>
          </p:cNvPr>
          <p:cNvSpPr txBox="1"/>
          <p:nvPr/>
        </p:nvSpPr>
        <p:spPr>
          <a:xfrm>
            <a:off x="468000" y="4101660"/>
            <a:ext cx="3985043" cy="1281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700" dirty="0"/>
              <a:t>Source: https://blog.csdn.net/zhuwade/article/details/122702632</a:t>
            </a:r>
            <a:endParaRPr lang="en-IN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88984-6041-3724-7AE5-276F42619D63}"/>
              </a:ext>
            </a:extLst>
          </p:cNvPr>
          <p:cNvSpPr txBox="1"/>
          <p:nvPr/>
        </p:nvSpPr>
        <p:spPr>
          <a:xfrm>
            <a:off x="468000" y="4301533"/>
            <a:ext cx="8454659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Software Defined Vehicles: the shift from Hardware-Centric to Software-Centric Vehicles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DFDFA-2F6E-6B87-5422-1A327B35BE7F}"/>
              </a:ext>
            </a:extLst>
          </p:cNvPr>
          <p:cNvSpPr txBox="1"/>
          <p:nvPr/>
        </p:nvSpPr>
        <p:spPr>
          <a:xfrm>
            <a:off x="4523983" y="4101660"/>
            <a:ext cx="3985043" cy="1281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700" dirty="0"/>
              <a:t>Source: https://blog.csdn.net/zhuwade/article/details/122702632</a:t>
            </a:r>
            <a:endParaRPr lang="en-IN" sz="7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4978B3-1EC2-C699-E0DB-46845EC62FA5}"/>
              </a:ext>
            </a:extLst>
          </p:cNvPr>
          <p:cNvGrpSpPr/>
          <p:nvPr/>
        </p:nvGrpSpPr>
        <p:grpSpPr>
          <a:xfrm>
            <a:off x="857618" y="4638469"/>
            <a:ext cx="7491256" cy="524626"/>
            <a:chOff x="468000" y="4638469"/>
            <a:chExt cx="7491256" cy="5246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367FC28A-0AE9-4B7A-FAFD-B87F7AAE673D}"/>
                </a:ext>
              </a:extLst>
            </p:cNvPr>
            <p:cNvSpPr/>
            <p:nvPr/>
          </p:nvSpPr>
          <p:spPr>
            <a:xfrm>
              <a:off x="468000" y="4692815"/>
              <a:ext cx="1265384" cy="378732"/>
            </a:xfrm>
            <a:prstGeom prst="homePlat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Challenges</a:t>
              </a:r>
              <a:endParaRPr lang="en-IN" sz="18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42C7F69-0EFD-A28C-1B0E-12DA2DB19EA4}"/>
                </a:ext>
              </a:extLst>
            </p:cNvPr>
            <p:cNvSpPr/>
            <p:nvPr/>
          </p:nvSpPr>
          <p:spPr>
            <a:xfrm>
              <a:off x="1915857" y="4638469"/>
              <a:ext cx="1360706" cy="5246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Standardization</a:t>
              </a:r>
              <a:endParaRPr lang="en-IN" sz="1200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3E09CE7-3EA6-5D8A-9C29-6028486E737D}"/>
                </a:ext>
              </a:extLst>
            </p:cNvPr>
            <p:cNvSpPr/>
            <p:nvPr/>
          </p:nvSpPr>
          <p:spPr>
            <a:xfrm>
              <a:off x="3368315" y="4638469"/>
              <a:ext cx="1573733" cy="5246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Hardware-Software Coupling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826A382-3B46-655D-6C63-8F1126381DB0}"/>
                </a:ext>
              </a:extLst>
            </p:cNvPr>
            <p:cNvSpPr/>
            <p:nvPr/>
          </p:nvSpPr>
          <p:spPr>
            <a:xfrm>
              <a:off x="5033800" y="4638469"/>
              <a:ext cx="1287487" cy="5246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</a:t>
              </a:r>
              <a:r>
                <a:rPr lang="en-IN" sz="1200" dirty="0"/>
                <a:t>ack of Interoperability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DEB2A1-FEB2-8407-2A17-7C1B5E26662C}"/>
                </a:ext>
              </a:extLst>
            </p:cNvPr>
            <p:cNvSpPr/>
            <p:nvPr/>
          </p:nvSpPr>
          <p:spPr>
            <a:xfrm>
              <a:off x="6413039" y="4638469"/>
              <a:ext cx="1546217" cy="5246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 computational requirements</a:t>
              </a:r>
              <a:endParaRPr lang="en-IN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44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6493-3330-52AE-E057-F9972905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FBE3F4-00A6-2B48-750E-6288469EC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275449"/>
            <a:ext cx="8381802" cy="1393149"/>
          </a:xfrm>
          <a:ln>
            <a:noFill/>
          </a:ln>
          <a:effectLst/>
          <a:scene3d>
            <a:camera prst="orthographicFront"/>
            <a:lightRig rig="threePt" dir="t"/>
          </a:scene3d>
          <a:sp3d>
            <a:bevelB w="101600" prst="riblet"/>
          </a:sp3d>
        </p:spPr>
        <p:txBody>
          <a:bodyPr/>
          <a:lstStyle/>
          <a:p>
            <a:r>
              <a:rPr lang="en-US" sz="1400" noProof="0" dirty="0"/>
              <a:t>SDVs integrate diverse sensors (camera, LIDAR, radar, etc.)</a:t>
            </a:r>
          </a:p>
          <a:p>
            <a:r>
              <a:rPr lang="en-US" sz="1400" noProof="0" dirty="0"/>
              <a:t>Each vendor uses proprietary formats and protocols</a:t>
            </a:r>
          </a:p>
          <a:p>
            <a:r>
              <a:rPr lang="en-US" sz="1400" noProof="0" dirty="0"/>
              <a:t>Lack of standardization limits the reuse of algorithms</a:t>
            </a:r>
          </a:p>
          <a:p>
            <a:r>
              <a:rPr lang="en-US" sz="1400" dirty="0"/>
              <a:t>Real-time abstraction across heterogeneous sensors is computationally intensive and error-prone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sz="1400" noProof="0" dirty="0"/>
          </a:p>
          <a:p>
            <a:pPr marL="0" indent="0">
              <a:buNone/>
            </a:pPr>
            <a:endParaRPr lang="en-US" sz="1400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C1E45-3DAB-3A43-7239-0AEBC709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56D04-1519-E5D0-4DB5-816DEDEB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University of Stuttgart, IAS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DAF06-C765-D883-E67A-2A554176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CE332C-6B12-0EE8-FB55-4BCADA2B48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Problem statement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E8F105-F551-9050-2853-C6710E5D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cs typeface="Arial"/>
              </a:rPr>
              <a:t>Introduction</a:t>
            </a:r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14CF59-2811-3D6E-975B-7FDE394F3185}"/>
              </a:ext>
            </a:extLst>
          </p:cNvPr>
          <p:cNvGrpSpPr/>
          <p:nvPr/>
        </p:nvGrpSpPr>
        <p:grpSpPr>
          <a:xfrm>
            <a:off x="1472978" y="2743199"/>
            <a:ext cx="5582812" cy="1431236"/>
            <a:chOff x="1154926" y="3212326"/>
            <a:chExt cx="5582812" cy="143123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844D615-D34C-E680-4163-2C07357943A3}"/>
                </a:ext>
              </a:extLst>
            </p:cNvPr>
            <p:cNvSpPr/>
            <p:nvPr/>
          </p:nvSpPr>
          <p:spPr>
            <a:xfrm>
              <a:off x="1154926" y="3212326"/>
              <a:ext cx="1192696" cy="35780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effectLst>
                    <a:glow>
                      <a:schemeClr val="bg1">
                        <a:lumMod val="95000"/>
                        <a:alpha val="78000"/>
                      </a:schemeClr>
                    </a:glow>
                  </a:effectLst>
                </a:rPr>
                <a:t>Camera</a:t>
              </a:r>
              <a:endParaRPr lang="en-IN" sz="1600" dirty="0">
                <a:effectLst>
                  <a:glow>
                    <a:schemeClr val="bg1">
                      <a:lumMod val="95000"/>
                      <a:alpha val="78000"/>
                    </a:schemeClr>
                  </a:glow>
                </a:effectLst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2D23683-AE9A-BCD3-A628-047823CF793F}"/>
                </a:ext>
              </a:extLst>
            </p:cNvPr>
            <p:cNvSpPr/>
            <p:nvPr/>
          </p:nvSpPr>
          <p:spPr>
            <a:xfrm>
              <a:off x="4081670" y="3212327"/>
              <a:ext cx="1192696" cy="3578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effectLst>
                    <a:glow>
                      <a:schemeClr val="bg1">
                        <a:lumMod val="95000"/>
                        <a:alpha val="78000"/>
                      </a:schemeClr>
                    </a:glow>
                  </a:effectLst>
                </a:rPr>
                <a:t>LiDAR</a:t>
              </a:r>
              <a:endParaRPr lang="en-IN" sz="1600" dirty="0">
                <a:effectLst>
                  <a:glow>
                    <a:schemeClr val="bg1">
                      <a:lumMod val="95000"/>
                      <a:alpha val="78000"/>
                    </a:schemeClr>
                  </a:glow>
                </a:effectLst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2E4B20F-A520-A8F5-D3D0-631AD9A95E15}"/>
                </a:ext>
              </a:extLst>
            </p:cNvPr>
            <p:cNvSpPr/>
            <p:nvPr/>
          </p:nvSpPr>
          <p:spPr>
            <a:xfrm>
              <a:off x="5545042" y="3212327"/>
              <a:ext cx="1192696" cy="35780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effectLst>
                    <a:glow>
                      <a:schemeClr val="bg1">
                        <a:lumMod val="95000"/>
                        <a:alpha val="78000"/>
                      </a:schemeClr>
                    </a:glow>
                  </a:effectLst>
                </a:rPr>
                <a:t>Sensors</a:t>
              </a:r>
              <a:endParaRPr lang="en-IN" sz="1600" dirty="0">
                <a:effectLst>
                  <a:glow>
                    <a:schemeClr val="bg1">
                      <a:lumMod val="95000"/>
                      <a:alpha val="78000"/>
                    </a:schemeClr>
                  </a:glow>
                </a:effectLst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D43A72A-657F-5147-B7E5-C09993308E93}"/>
                </a:ext>
              </a:extLst>
            </p:cNvPr>
            <p:cNvSpPr/>
            <p:nvPr/>
          </p:nvSpPr>
          <p:spPr>
            <a:xfrm>
              <a:off x="2618298" y="3212326"/>
              <a:ext cx="1192696" cy="3578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effectLst>
                    <a:glow>
                      <a:schemeClr val="bg1">
                        <a:lumMod val="95000"/>
                        <a:alpha val="78000"/>
                      </a:schemeClr>
                    </a:glow>
                  </a:effectLst>
                </a:rPr>
                <a:t>Radar</a:t>
              </a:r>
              <a:endParaRPr lang="en-IN" sz="1600" dirty="0">
                <a:effectLst>
                  <a:glow>
                    <a:schemeClr val="bg1">
                      <a:lumMod val="95000"/>
                      <a:alpha val="78000"/>
                    </a:schemeClr>
                  </a:glow>
                </a:effectLst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9B312C6-06B2-60BC-009B-1BAFD94B6822}"/>
                </a:ext>
              </a:extLst>
            </p:cNvPr>
            <p:cNvSpPr/>
            <p:nvPr/>
          </p:nvSpPr>
          <p:spPr>
            <a:xfrm>
              <a:off x="3005593" y="4277801"/>
              <a:ext cx="2194560" cy="36576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ffectLst>
                    <a:glow>
                      <a:schemeClr val="bg1">
                        <a:lumMod val="95000"/>
                        <a:alpha val="78000"/>
                      </a:schemeClr>
                    </a:glow>
                  </a:effectLst>
                </a:rPr>
                <a:t>SOFTWARE</a:t>
              </a:r>
              <a:endParaRPr lang="en-IN" sz="1600" dirty="0">
                <a:solidFill>
                  <a:schemeClr val="bg1"/>
                </a:solidFill>
                <a:effectLst>
                  <a:glow>
                    <a:schemeClr val="bg1">
                      <a:lumMod val="95000"/>
                      <a:alpha val="78000"/>
                    </a:schemeClr>
                  </a:glo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F717B7F-E4AA-81C8-0C75-6656AA5264CF}"/>
                </a:ext>
              </a:extLst>
            </p:cNvPr>
            <p:cNvSpPr/>
            <p:nvPr/>
          </p:nvSpPr>
          <p:spPr>
            <a:xfrm>
              <a:off x="1836751" y="3562184"/>
              <a:ext cx="3492195" cy="715617"/>
            </a:xfrm>
            <a:custGeom>
              <a:avLst/>
              <a:gdLst>
                <a:gd name="connsiteX0" fmla="*/ 0 w 3492195"/>
                <a:gd name="connsiteY0" fmla="*/ 0 h 492981"/>
                <a:gd name="connsiteX1" fmla="*/ 572494 w 3492195"/>
                <a:gd name="connsiteY1" fmla="*/ 174929 h 492981"/>
                <a:gd name="connsiteX2" fmla="*/ 1280160 w 3492195"/>
                <a:gd name="connsiteY2" fmla="*/ 198783 h 492981"/>
                <a:gd name="connsiteX3" fmla="*/ 2305879 w 3492195"/>
                <a:gd name="connsiteY3" fmla="*/ 222637 h 492981"/>
                <a:gd name="connsiteX4" fmla="*/ 3442915 w 3492195"/>
                <a:gd name="connsiteY4" fmla="*/ 262393 h 492981"/>
                <a:gd name="connsiteX5" fmla="*/ 3244132 w 3492195"/>
                <a:gd name="connsiteY5" fmla="*/ 405517 h 492981"/>
                <a:gd name="connsiteX6" fmla="*/ 2854519 w 3492195"/>
                <a:gd name="connsiteY6" fmla="*/ 341906 h 492981"/>
                <a:gd name="connsiteX7" fmla="*/ 2274073 w 3492195"/>
                <a:gd name="connsiteY7" fmla="*/ 238539 h 492981"/>
                <a:gd name="connsiteX8" fmla="*/ 2170706 w 3492195"/>
                <a:gd name="connsiteY8" fmla="*/ 103367 h 492981"/>
                <a:gd name="connsiteX9" fmla="*/ 1566407 w 3492195"/>
                <a:gd name="connsiteY9" fmla="*/ 103367 h 492981"/>
                <a:gd name="connsiteX10" fmla="*/ 1606164 w 3492195"/>
                <a:gd name="connsiteY10" fmla="*/ 492981 h 4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2195" h="492981">
                  <a:moveTo>
                    <a:pt x="0" y="0"/>
                  </a:moveTo>
                  <a:cubicBezTo>
                    <a:pt x="179567" y="70899"/>
                    <a:pt x="359134" y="141799"/>
                    <a:pt x="572494" y="174929"/>
                  </a:cubicBezTo>
                  <a:cubicBezTo>
                    <a:pt x="785854" y="208059"/>
                    <a:pt x="1280160" y="198783"/>
                    <a:pt x="1280160" y="198783"/>
                  </a:cubicBezTo>
                  <a:lnTo>
                    <a:pt x="2305879" y="222637"/>
                  </a:lnTo>
                  <a:cubicBezTo>
                    <a:pt x="2666338" y="233239"/>
                    <a:pt x="3286540" y="231913"/>
                    <a:pt x="3442915" y="262393"/>
                  </a:cubicBezTo>
                  <a:cubicBezTo>
                    <a:pt x="3599290" y="292873"/>
                    <a:pt x="3342198" y="392265"/>
                    <a:pt x="3244132" y="405517"/>
                  </a:cubicBezTo>
                  <a:cubicBezTo>
                    <a:pt x="3146066" y="418769"/>
                    <a:pt x="2854519" y="341906"/>
                    <a:pt x="2854519" y="341906"/>
                  </a:cubicBezTo>
                  <a:cubicBezTo>
                    <a:pt x="2692843" y="314076"/>
                    <a:pt x="2388042" y="278295"/>
                    <a:pt x="2274073" y="238539"/>
                  </a:cubicBezTo>
                  <a:cubicBezTo>
                    <a:pt x="2160104" y="198783"/>
                    <a:pt x="2288650" y="125896"/>
                    <a:pt x="2170706" y="103367"/>
                  </a:cubicBezTo>
                  <a:cubicBezTo>
                    <a:pt x="2052762" y="80838"/>
                    <a:pt x="1660497" y="38431"/>
                    <a:pt x="1566407" y="103367"/>
                  </a:cubicBezTo>
                  <a:cubicBezTo>
                    <a:pt x="1472317" y="168303"/>
                    <a:pt x="1631343" y="339256"/>
                    <a:pt x="1606164" y="492981"/>
                  </a:cubicBezTo>
                </a:path>
              </a:pathLst>
            </a:custGeom>
            <a:ln>
              <a:solidFill>
                <a:srgbClr val="92D05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994B80B-D12B-7EDA-2455-759A48C7E610}"/>
                </a:ext>
              </a:extLst>
            </p:cNvPr>
            <p:cNvSpPr/>
            <p:nvPr/>
          </p:nvSpPr>
          <p:spPr>
            <a:xfrm>
              <a:off x="2847895" y="3562184"/>
              <a:ext cx="1106059" cy="715617"/>
            </a:xfrm>
            <a:custGeom>
              <a:avLst/>
              <a:gdLst>
                <a:gd name="connsiteX0" fmla="*/ 284919 w 1106059"/>
                <a:gd name="connsiteY0" fmla="*/ 0 h 500933"/>
                <a:gd name="connsiteX1" fmla="*/ 404188 w 1106059"/>
                <a:gd name="connsiteY1" fmla="*/ 206734 h 500933"/>
                <a:gd name="connsiteX2" fmla="*/ 1000536 w 1106059"/>
                <a:gd name="connsiteY2" fmla="*/ 23854 h 500933"/>
                <a:gd name="connsiteX3" fmla="*/ 1008488 w 1106059"/>
                <a:gd name="connsiteY3" fmla="*/ 318053 h 500933"/>
                <a:gd name="connsiteX4" fmla="*/ 14575 w 1106059"/>
                <a:gd name="connsiteY4" fmla="*/ 246491 h 500933"/>
                <a:gd name="connsiteX5" fmla="*/ 459848 w 1106059"/>
                <a:gd name="connsiteY5" fmla="*/ 103367 h 500933"/>
                <a:gd name="connsiteX6" fmla="*/ 1064147 w 1106059"/>
                <a:gd name="connsiteY6" fmla="*/ 500933 h 50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6059" h="500933">
                  <a:moveTo>
                    <a:pt x="284919" y="0"/>
                  </a:moveTo>
                  <a:cubicBezTo>
                    <a:pt x="284919" y="101379"/>
                    <a:pt x="284919" y="202758"/>
                    <a:pt x="404188" y="206734"/>
                  </a:cubicBezTo>
                  <a:cubicBezTo>
                    <a:pt x="523457" y="210710"/>
                    <a:pt x="899819" y="5301"/>
                    <a:pt x="1000536" y="23854"/>
                  </a:cubicBezTo>
                  <a:cubicBezTo>
                    <a:pt x="1101253" y="42407"/>
                    <a:pt x="1172815" y="280947"/>
                    <a:pt x="1008488" y="318053"/>
                  </a:cubicBezTo>
                  <a:cubicBezTo>
                    <a:pt x="844161" y="355159"/>
                    <a:pt x="106015" y="282272"/>
                    <a:pt x="14575" y="246491"/>
                  </a:cubicBezTo>
                  <a:cubicBezTo>
                    <a:pt x="-76865" y="210710"/>
                    <a:pt x="284919" y="60960"/>
                    <a:pt x="459848" y="103367"/>
                  </a:cubicBezTo>
                  <a:cubicBezTo>
                    <a:pt x="634777" y="145774"/>
                    <a:pt x="947528" y="381663"/>
                    <a:pt x="1064147" y="500933"/>
                  </a:cubicBezTo>
                </a:path>
              </a:pathLst>
            </a:cu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299BF2E-247B-84C5-18D1-3FC0D34F472A}"/>
                </a:ext>
              </a:extLst>
            </p:cNvPr>
            <p:cNvSpPr/>
            <p:nvPr/>
          </p:nvSpPr>
          <p:spPr>
            <a:xfrm>
              <a:off x="2913549" y="3570136"/>
              <a:ext cx="3227245" cy="707664"/>
            </a:xfrm>
            <a:custGeom>
              <a:avLst/>
              <a:gdLst>
                <a:gd name="connsiteX0" fmla="*/ 1841331 w 3227245"/>
                <a:gd name="connsiteY0" fmla="*/ 0 h 485029"/>
                <a:gd name="connsiteX1" fmla="*/ 1753867 w 3227245"/>
                <a:gd name="connsiteY1" fmla="*/ 127221 h 485029"/>
                <a:gd name="connsiteX2" fmla="*/ 3201004 w 3227245"/>
                <a:gd name="connsiteY2" fmla="*/ 294198 h 485029"/>
                <a:gd name="connsiteX3" fmla="*/ 2652364 w 3227245"/>
                <a:gd name="connsiteY3" fmla="*/ 397565 h 485029"/>
                <a:gd name="connsiteX4" fmla="*/ 2207091 w 3227245"/>
                <a:gd name="connsiteY4" fmla="*/ 79513 h 485029"/>
                <a:gd name="connsiteX5" fmla="*/ 752002 w 3227245"/>
                <a:gd name="connsiteY5" fmla="*/ 135172 h 485029"/>
                <a:gd name="connsiteX6" fmla="*/ 12531 w 3227245"/>
                <a:gd name="connsiteY6" fmla="*/ 318052 h 485029"/>
                <a:gd name="connsiteX7" fmla="*/ 1324496 w 3227245"/>
                <a:gd name="connsiteY7" fmla="*/ 214685 h 485029"/>
                <a:gd name="connsiteX8" fmla="*/ 1404009 w 3227245"/>
                <a:gd name="connsiteY8" fmla="*/ 485029 h 48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7245" h="485029">
                  <a:moveTo>
                    <a:pt x="1841331" y="0"/>
                  </a:moveTo>
                  <a:cubicBezTo>
                    <a:pt x="1684293" y="39094"/>
                    <a:pt x="1527255" y="78188"/>
                    <a:pt x="1753867" y="127221"/>
                  </a:cubicBezTo>
                  <a:cubicBezTo>
                    <a:pt x="1980479" y="176254"/>
                    <a:pt x="3051255" y="249141"/>
                    <a:pt x="3201004" y="294198"/>
                  </a:cubicBezTo>
                  <a:cubicBezTo>
                    <a:pt x="3350753" y="339255"/>
                    <a:pt x="2818016" y="433346"/>
                    <a:pt x="2652364" y="397565"/>
                  </a:cubicBezTo>
                  <a:cubicBezTo>
                    <a:pt x="2486712" y="361784"/>
                    <a:pt x="2523818" y="123245"/>
                    <a:pt x="2207091" y="79513"/>
                  </a:cubicBezTo>
                  <a:cubicBezTo>
                    <a:pt x="1890364" y="35781"/>
                    <a:pt x="1117762" y="95416"/>
                    <a:pt x="752002" y="135172"/>
                  </a:cubicBezTo>
                  <a:cubicBezTo>
                    <a:pt x="386242" y="174929"/>
                    <a:pt x="-82885" y="304800"/>
                    <a:pt x="12531" y="318052"/>
                  </a:cubicBezTo>
                  <a:cubicBezTo>
                    <a:pt x="107947" y="331304"/>
                    <a:pt x="1092583" y="186855"/>
                    <a:pt x="1324496" y="214685"/>
                  </a:cubicBezTo>
                  <a:cubicBezTo>
                    <a:pt x="1556409" y="242515"/>
                    <a:pt x="1214503" y="450573"/>
                    <a:pt x="1404009" y="485029"/>
                  </a:cubicBezTo>
                </a:path>
              </a:pathLst>
            </a:custGeom>
            <a:ln>
              <a:solidFill>
                <a:srgbClr val="7030A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81CC7E1-2382-8E29-6C68-CF44FF99825C}"/>
                </a:ext>
              </a:extLst>
            </p:cNvPr>
            <p:cNvSpPr/>
            <p:nvPr/>
          </p:nvSpPr>
          <p:spPr>
            <a:xfrm>
              <a:off x="4158026" y="3570135"/>
              <a:ext cx="2143926" cy="715617"/>
            </a:xfrm>
            <a:custGeom>
              <a:avLst/>
              <a:gdLst>
                <a:gd name="connsiteX0" fmla="*/ 2067845 w 2143926"/>
                <a:gd name="connsiteY0" fmla="*/ 0 h 492997"/>
                <a:gd name="connsiteX1" fmla="*/ 851296 w 2143926"/>
                <a:gd name="connsiteY1" fmla="*/ 87464 h 492997"/>
                <a:gd name="connsiteX2" fmla="*/ 2139407 w 2143926"/>
                <a:gd name="connsiteY2" fmla="*/ 111318 h 492997"/>
                <a:gd name="connsiteX3" fmla="*/ 1256812 w 2143926"/>
                <a:gd name="connsiteY3" fmla="*/ 492981 h 492997"/>
                <a:gd name="connsiteX4" fmla="*/ 692270 w 2143926"/>
                <a:gd name="connsiteY4" fmla="*/ 127221 h 492997"/>
                <a:gd name="connsiteX5" fmla="*/ 506 w 2143926"/>
                <a:gd name="connsiteY5" fmla="*/ 135172 h 492997"/>
                <a:gd name="connsiteX6" fmla="*/ 580951 w 2143926"/>
                <a:gd name="connsiteY6" fmla="*/ 262393 h 492997"/>
                <a:gd name="connsiteX7" fmla="*/ 612757 w 2143926"/>
                <a:gd name="connsiteY7" fmla="*/ 485029 h 49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926" h="492997">
                  <a:moveTo>
                    <a:pt x="2067845" y="0"/>
                  </a:moveTo>
                  <a:cubicBezTo>
                    <a:pt x="1453607" y="34455"/>
                    <a:pt x="839369" y="68911"/>
                    <a:pt x="851296" y="87464"/>
                  </a:cubicBezTo>
                  <a:cubicBezTo>
                    <a:pt x="863223" y="106017"/>
                    <a:pt x="2071821" y="43732"/>
                    <a:pt x="2139407" y="111318"/>
                  </a:cubicBezTo>
                  <a:cubicBezTo>
                    <a:pt x="2206993" y="178904"/>
                    <a:pt x="1498001" y="490331"/>
                    <a:pt x="1256812" y="492981"/>
                  </a:cubicBezTo>
                  <a:cubicBezTo>
                    <a:pt x="1015623" y="495631"/>
                    <a:pt x="901654" y="186856"/>
                    <a:pt x="692270" y="127221"/>
                  </a:cubicBezTo>
                  <a:cubicBezTo>
                    <a:pt x="482886" y="67586"/>
                    <a:pt x="19059" y="112643"/>
                    <a:pt x="506" y="135172"/>
                  </a:cubicBezTo>
                  <a:cubicBezTo>
                    <a:pt x="-18047" y="157701"/>
                    <a:pt x="478909" y="204084"/>
                    <a:pt x="580951" y="262393"/>
                  </a:cubicBezTo>
                  <a:cubicBezTo>
                    <a:pt x="682993" y="320703"/>
                    <a:pt x="610107" y="428045"/>
                    <a:pt x="612757" y="48502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41727B3-E566-D545-8A9D-C205A504ADC6}"/>
              </a:ext>
            </a:extLst>
          </p:cNvPr>
          <p:cNvGraphicFramePr/>
          <p:nvPr/>
        </p:nvGraphicFramePr>
        <p:xfrm>
          <a:off x="662400" y="4344573"/>
          <a:ext cx="7819200" cy="795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965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FFCD7-E054-1158-0B32-DFF5CF45E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4BDBE3BD-80CB-D70B-8F59-E8754DD98E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1520" y="1590261"/>
          <a:ext cx="8030880" cy="340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35F484-35B0-FF1B-6C94-BC635790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4AD55-DD8F-A04F-7729-42362D2D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University of Stuttgart, IAS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8A5C7-D168-4F33-281E-919D29F8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7D4C54-3A54-9C8C-521B-E2D2553C7E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078271-707A-3CCA-0537-2061B01C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cs typeface="Arial"/>
              </a:rPr>
              <a:t>Introduction</a:t>
            </a:r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6F09D-6D9B-9086-BC0B-0B52A400B391}"/>
              </a:ext>
            </a:extLst>
          </p:cNvPr>
          <p:cNvSpPr txBox="1"/>
          <p:nvPr/>
        </p:nvSpPr>
        <p:spPr>
          <a:xfrm>
            <a:off x="731520" y="1186618"/>
            <a:ext cx="7807680" cy="2762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How our approach improves upon traditional sensor middleware?</a:t>
            </a:r>
            <a:endParaRPr lang="en-IN" sz="1600" dirty="0"/>
          </a:p>
        </p:txBody>
      </p:sp>
      <p:pic>
        <p:nvPicPr>
          <p:cNvPr id="24" name="Graphic 23" descr="Arrow Rotate left">
            <a:extLst>
              <a:ext uri="{FF2B5EF4-FFF2-40B4-BE49-F238E27FC236}">
                <a16:creationId xmlns:a16="http://schemas.microsoft.com/office/drawing/2014/main" id="{4F90BB25-04C8-B9BD-365D-06640B93C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713731">
            <a:off x="289805" y="1376103"/>
            <a:ext cx="720870" cy="7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6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F885F-11B0-89D9-E25A-72254AD5E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59CC-F521-5D89-97E1-EBBC1E98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9B4BA-92DE-F353-3388-8CB13FAC4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8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B81CB-B554-2442-B06F-A27EF4CF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80521-59D4-B8FF-A778-8EE12C4F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University of Stuttgart, IAS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01946-61FE-D0E0-BCEE-7DF1AA1E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D675E-2F3E-EEC5-EE18-F9425DA9D5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Definitions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6CD311-7ED2-1A96-678B-8A171868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cs typeface="Arial"/>
              </a:rPr>
              <a:t>Basis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6C3E436-E4D9-1FEC-1C95-2FA196E24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405500"/>
              </p:ext>
            </p:extLst>
          </p:nvPr>
        </p:nvGraphicFramePr>
        <p:xfrm>
          <a:off x="1541043" y="1100320"/>
          <a:ext cx="6061913" cy="400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FAF1C71-209E-C391-E2BA-F64E7CDDD1B8}"/>
              </a:ext>
            </a:extLst>
          </p:cNvPr>
          <p:cNvSpPr txBox="1"/>
          <p:nvPr/>
        </p:nvSpPr>
        <p:spPr>
          <a:xfrm>
            <a:off x="222637" y="3419061"/>
            <a:ext cx="2687540" cy="18999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2919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87B15-26CE-B2E1-3C40-A82D4D668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A0CCD14-496A-019B-C936-1AD06947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20" b="3864"/>
          <a:stretch>
            <a:fillRect/>
          </a:stretch>
        </p:blipFill>
        <p:spPr>
          <a:xfrm>
            <a:off x="4797807" y="1438184"/>
            <a:ext cx="3977190" cy="19337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9C0DA-B54C-ECF3-04DE-068F53EC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6/16/2025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B8F49-55AC-C9F1-E645-9A16414B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0D409-CA6E-CD4A-569B-A5557B73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3C5C83-3E66-00FB-0799-20FF0E596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B527C62-4EEC-2234-E95C-447441D2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</a:t>
            </a:r>
            <a:endParaRPr lang="en-IN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F350E16-B0B7-2C9D-FACF-7EF668EAE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807" y="3556424"/>
            <a:ext cx="3989787" cy="1670465"/>
          </a:xfr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0" tIns="0" rIns="0" bIns="0" rtlCol="0">
            <a:noAutofit/>
          </a:bodyPr>
          <a:lstStyle/>
          <a:p>
            <a:pPr lvl="1"/>
            <a:r>
              <a:rPr lang="en-US" sz="1200" dirty="0">
                <a:solidFill>
                  <a:schemeClr val="tx1"/>
                </a:solidFill>
              </a:rPr>
              <a:t>Lightweight pub/sub + query protocol for edge devices.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Ideal for peer-to-peer SDV communication without brokers.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Considered for future SDV decentralization</a:t>
            </a:r>
          </a:p>
          <a:p>
            <a:pPr lvl="1"/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20AC1-F0D7-5720-8C4B-DA965A690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9" y="1448325"/>
            <a:ext cx="3964907" cy="19337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A02E5918-C491-AB84-6E41-E65EEB18CA7B}"/>
              </a:ext>
            </a:extLst>
          </p:cNvPr>
          <p:cNvSpPr txBox="1">
            <a:spLocks/>
          </p:cNvSpPr>
          <p:nvPr/>
        </p:nvSpPr>
        <p:spPr>
          <a:xfrm>
            <a:off x="468313" y="3556424"/>
            <a:ext cx="3964593" cy="16704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1200" dirty="0"/>
              <a:t>Real-time publish/subscribe middleware.</a:t>
            </a:r>
          </a:p>
          <a:p>
            <a:pPr lvl="1"/>
            <a:r>
              <a:rPr lang="en-US" sz="1200" dirty="0"/>
              <a:t>Topics connect Data Writers and Readers with QoS control.</a:t>
            </a:r>
          </a:p>
          <a:p>
            <a:pPr lvl="1"/>
            <a:r>
              <a:rPr lang="en-US" sz="1200" dirty="0"/>
              <a:t>Widely used in ADAS, aerospace, and SDV middleware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5EE7A-EA0A-EBDC-66D9-8C676A2B0883}"/>
              </a:ext>
            </a:extLst>
          </p:cNvPr>
          <p:cNvSpPr txBox="1"/>
          <p:nvPr/>
        </p:nvSpPr>
        <p:spPr>
          <a:xfrm>
            <a:off x="467999" y="3404764"/>
            <a:ext cx="3977191" cy="1516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700" dirty="0"/>
              <a:t>Source: https://www.emqx.com/en/blog/navigating-dds-basics-limitations-and-integration-with-mqtt</a:t>
            </a:r>
            <a:endParaRPr lang="en-IN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87435-54E7-E1BF-A0D0-DEEDE839A148}"/>
              </a:ext>
            </a:extLst>
          </p:cNvPr>
          <p:cNvSpPr txBox="1"/>
          <p:nvPr/>
        </p:nvSpPr>
        <p:spPr>
          <a:xfrm>
            <a:off x="4810403" y="3404764"/>
            <a:ext cx="3977191" cy="1516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700" dirty="0"/>
              <a:t>Source: https://zenoh.io/docs/overview/zenoh-in-action/#pubsub-in-zenoh</a:t>
            </a:r>
            <a:endParaRPr lang="en-IN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496D7E-7F68-D863-A1EE-525EA26EF63A}"/>
              </a:ext>
            </a:extLst>
          </p:cNvPr>
          <p:cNvSpPr txBox="1"/>
          <p:nvPr/>
        </p:nvSpPr>
        <p:spPr>
          <a:xfrm>
            <a:off x="1507658" y="1119101"/>
            <a:ext cx="1885587" cy="2762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dirty="0"/>
              <a:t>DDS: Architecture</a:t>
            </a:r>
            <a:endParaRPr lang="en-IN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9FA24-4447-6631-F043-001FA8F8C009}"/>
              </a:ext>
            </a:extLst>
          </p:cNvPr>
          <p:cNvSpPr txBox="1"/>
          <p:nvPr/>
        </p:nvSpPr>
        <p:spPr>
          <a:xfrm>
            <a:off x="5468136" y="1108960"/>
            <a:ext cx="2661724" cy="2762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dirty="0"/>
              <a:t>Zenoh: Architecture</a:t>
            </a:r>
            <a:endParaRPr lang="en-IN" sz="16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FA5E24-1EB0-6896-3794-5B8775EBB34C}"/>
              </a:ext>
            </a:extLst>
          </p:cNvPr>
          <p:cNvCxnSpPr/>
          <p:nvPr/>
        </p:nvCxnSpPr>
        <p:spPr>
          <a:xfrm>
            <a:off x="4611755" y="1119101"/>
            <a:ext cx="0" cy="42241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42472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International_16zu10.potx" id="{EEF73C58-E8FD-4D51-872B-41F250AD6A62}" vid="{DEDCFEFF-E63B-42F1-9341-A933EFF6A35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International_16zu10</Template>
  <TotalTime>1805</TotalTime>
  <Words>1204</Words>
  <Application>Microsoft Office PowerPoint</Application>
  <PresentationFormat>On-screen Show (16:10)</PresentationFormat>
  <Paragraphs>264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Courier New</vt:lpstr>
      <vt:lpstr>Wingdings</vt:lpstr>
      <vt:lpstr>Uni_Stuttgart</vt:lpstr>
      <vt:lpstr>Flexible Sensor Data  Abstraction in SDVs with  Middleware-Driven  Approach </vt:lpstr>
      <vt:lpstr>Agenda</vt:lpstr>
      <vt:lpstr>Introduction</vt:lpstr>
      <vt:lpstr>Introduction</vt:lpstr>
      <vt:lpstr>Introduction</vt:lpstr>
      <vt:lpstr>Introduction</vt:lpstr>
      <vt:lpstr>Basis</vt:lpstr>
      <vt:lpstr>Basis</vt:lpstr>
      <vt:lpstr>Basis</vt:lpstr>
      <vt:lpstr>Basis</vt:lpstr>
      <vt:lpstr>Concept</vt:lpstr>
      <vt:lpstr>Concept</vt:lpstr>
      <vt:lpstr>Evaluation</vt:lpstr>
      <vt:lpstr>Evaluation</vt:lpstr>
      <vt:lpstr>Evaluation</vt:lpstr>
      <vt:lpstr>Evaluation</vt:lpstr>
      <vt:lpstr>Conclusion and Future Scope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Flexible Sensor Data  Abstraction in SDVs with  Middleware-Driven  Approach</dc:title>
  <dc:creator>Aniket barve</dc:creator>
  <cp:lastModifiedBy>Aniket barve</cp:lastModifiedBy>
  <cp:revision>26</cp:revision>
  <dcterms:created xsi:type="dcterms:W3CDTF">2017-05-26T12:23:14Z</dcterms:created>
  <dcterms:modified xsi:type="dcterms:W3CDTF">2025-06-17T09:08:50Z</dcterms:modified>
</cp:coreProperties>
</file>